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1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10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9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presProps.xml" ContentType="application/vnd.openxmlformats-officedocument.presentationml.presProps+xml"/>
  <Override PartName="/ppt/theme/theme1.xml" ContentType="application/vnd.openxmlformats-officedocument.theme+xml"/>
  <Override PartName="/ppt/theme/theme1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_rels/slide5.xml.rels" ContentType="application/vnd.openxmlformats-package.relationships+xml"/>
  <Override PartName="/ppt/slides/_rels/slide21.xml.rels" ContentType="application/vnd.openxmlformats-package.relationships+xml"/>
  <Override PartName="/ppt/slides/_rels/slide19.xml.rels" ContentType="application/vnd.openxmlformats-package.relationships+xml"/>
  <Override PartName="/ppt/slides/_rels/slide4.xml.rels" ContentType="application/vnd.openxmlformats-package.relationships+xml"/>
  <Override PartName="/ppt/slides/_rels/slide20.xml.rels" ContentType="application/vnd.openxmlformats-package.relationships+xml"/>
  <Override PartName="/ppt/slides/_rels/slide18.xml.rels" ContentType="application/vnd.openxmlformats-package.relationships+xml"/>
  <Override PartName="/ppt/slides/_rels/slide3.xml.rels" ContentType="application/vnd.openxmlformats-package.relationships+xml"/>
  <Override PartName="/ppt/slides/_rels/slide17.xml.rels" ContentType="application/vnd.openxmlformats-package.relationships+xml"/>
  <Override PartName="/ppt/slides/_rels/slide2.xml.rels" ContentType="application/vnd.openxmlformats-package.relationships+xml"/>
  <Override PartName="/ppt/slides/_rels/slide16.xml.rels" ContentType="application/vnd.openxmlformats-package.relationships+xml"/>
  <Override PartName="/ppt/slides/_rels/slide1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24.xml.rels" ContentType="application/vnd.openxmlformats-package.relationships+xml"/>
  <Override PartName="/ppt/slides/_rels/slide9.xml.rels" ContentType="application/vnd.openxmlformats-package.relationships+xml"/>
  <Override PartName="/ppt/slides/_rels/slide11.xml.rels" ContentType="application/vnd.openxmlformats-package.relationships+xml"/>
  <Override PartName="/ppt/slides/_rels/slide23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22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24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23.xml" ContentType="application/vnd.openxmlformats-officedocument.presentationml.slide+xml"/>
  <Override PartName="/ppt/slides/slide6.xml" ContentType="application/vnd.openxmlformats-officedocument.presentationml.slide+xml"/>
  <Override PartName="/ppt/slides/slide22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17.xml" ContentType="application/vnd.openxmlformats-officedocument.presentationml.slide+xml"/>
  <Override PartName="/ppt/slides/slide3.xml" ContentType="application/vnd.openxmlformats-officedocument.presentationml.slide+xml"/>
  <Override PartName="/ppt/slides/slide18.xml" ContentType="application/vnd.openxmlformats-officedocument.presentationml.slide+xml"/>
  <Override PartName="/ppt/slides/slide20.xml" ContentType="application/vnd.openxmlformats-officedocument.presentationml.slide+xml"/>
  <Override PartName="/ppt/slides/slide4.xml" ContentType="application/vnd.openxmlformats-officedocument.presentationml.slide+xml"/>
  <Override PartName="/ppt/slides/slide19.xml" ContentType="application/vnd.openxmlformats-officedocument.presentationml.slide+xml"/>
  <Override PartName="/ppt/slides/slide5.xml" ContentType="application/vnd.openxmlformats-officedocument.presentationml.slide+xml"/>
  <Override PartName="/ppt/slides/slide21.xml" ContentType="application/vnd.openxmlformats-officedocument.presentationml.slide+xml"/>
  <Override PartName="/ppt/_rels/presentation.xml.rels" ContentType="application/vnd.openxmlformats-package.relationships+xml"/>
  <Override PartName="/ppt/media/image24.png" ContentType="image/png"/>
  <Override PartName="/ppt/media/image23.png" ContentType="image/png"/>
  <Override PartName="/ppt/media/image22.png" ContentType="image/png"/>
  <Override PartName="/ppt/media/image59.png" ContentType="image/png"/>
  <Override PartName="/ppt/media/image21.png" ContentType="image/png"/>
  <Override PartName="/ppt/media/image19.wmf" ContentType="image/x-wmf"/>
  <Override PartName="/ppt/media/image58.png" ContentType="image/png"/>
  <Override PartName="/ppt/media/image20.wmf" ContentType="image/x-wmf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2.png" ContentType="image/png"/>
  <Override PartName="/ppt/media/image34.png" ContentType="image/png"/>
  <Override PartName="/ppt/media/image27.png" ContentType="image/png"/>
  <Override PartName="/ppt/media/image3.wmf" ContentType="image/x-wmf"/>
  <Override PartName="/ppt/media/image28.png" ContentType="image/png"/>
  <Override PartName="/ppt/media/image4.wmf" ContentType="image/x-wmf"/>
  <Override PartName="/ppt/media/image29.png" ContentType="image/png"/>
  <Override PartName="/ppt/media/image5.wmf" ContentType="image/x-wmf"/>
  <Override PartName="/ppt/media/image6.wmf" ContentType="image/x-wmf"/>
  <Override PartName="/ppt/media/image40.png" ContentType="image/png"/>
  <Override PartName="/ppt/media/image25.png" ContentType="image/png"/>
  <Override PartName="/ppt/media/image1.wmf" ContentType="image/x-wmf"/>
  <Override PartName="/ppt/media/image10.wmf" ContentType="image/x-wmf"/>
  <Override PartName="/ppt/media/image12.jpeg" ContentType="image/jpeg"/>
  <Override PartName="/ppt/media/image7.wmf" ContentType="image/x-wmf"/>
  <Override PartName="/ppt/media/image41.png" ContentType="image/png"/>
  <Override PartName="/ppt/media/image26.png" ContentType="image/png"/>
  <Override PartName="/ppt/media/image46.png" ContentType="image/png"/>
  <Override PartName="/ppt/media/image47.png" ContentType="image/png"/>
  <Override PartName="/ppt/media/image48.png" ContentType="image/png"/>
  <Override PartName="/ppt/media/image13.png" ContentType="image/png"/>
  <Override PartName="/ppt/media/image11.wmf" ContentType="image/x-wmf"/>
  <Override PartName="/ppt/media/image50.png" ContentType="image/png"/>
  <Override PartName="/ppt/media/image49.png" ContentType="image/png"/>
  <Override PartName="/ppt/media/image51.png" ContentType="image/png"/>
  <Override PartName="/ppt/media/image52.png" ContentType="image/png"/>
  <Override PartName="/ppt/media/image53.png" ContentType="image/png"/>
  <Override PartName="/ppt/media/image54.png" ContentType="image/png"/>
  <Override PartName="/ppt/media/image55.png" ContentType="image/png"/>
  <Override PartName="/ppt/media/image9.png" ContentType="image/png"/>
  <Override PartName="/ppt/media/image18.png" ContentType="image/png"/>
  <Override PartName="/ppt/media/image44.png" ContentType="image/png"/>
  <Override PartName="/ppt/media/image56.png" ContentType="image/png"/>
  <Override PartName="/ppt/media/image45.png" ContentType="image/png"/>
  <Override PartName="/ppt/media/image57.png" ContentType="image/png"/>
  <Override PartName="/ppt/media/image43.png" ContentType="image/png"/>
  <Override PartName="/ppt/media/image39.png" ContentType="image/png"/>
  <Override PartName="/ppt/media/image38.png" ContentType="image/png"/>
  <Override PartName="/ppt/media/image37.png" ContentType="image/png"/>
  <Override PartName="/ppt/media/image36.png" ContentType="image/png"/>
  <Override PartName="/ppt/media/image35.png" ContentType="image/png"/>
  <Override PartName="/ppt/media/image33.png" ContentType="image/png"/>
  <Override PartName="/ppt/media/image32.png" ContentType="image/png"/>
  <Override PartName="/ppt/media/image31.png" ContentType="image/png"/>
  <Override PartName="/ppt/media/image30.png" ContentType="image/png"/>
  <Override PartName="/ppt/media/image42.png" ContentType="image/png"/>
  <Override PartName="/ppt/media/image8.wmf" ContentType="image/x-wmf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1" r:id="rId3"/>
    <p:sldMasterId id="2147483653" r:id="rId4"/>
    <p:sldMasterId id="2147483655" r:id="rId5"/>
    <p:sldMasterId id="2147483657" r:id="rId6"/>
    <p:sldMasterId id="2147483658" r:id="rId7"/>
    <p:sldMasterId id="2147483659" r:id="rId8"/>
    <p:sldMasterId id="2147483660" r:id="rId9"/>
    <p:sldMasterId id="2147483661" r:id="rId10"/>
    <p:sldMasterId id="2147483662" r:id="rId11"/>
    <p:sldMasterId id="2147483663" r:id="rId12"/>
  </p:sldMasterIdLst>
  <p:sldIdLst>
    <p:sldId id="256" r:id="rId13"/>
    <p:sldId id="257" r:id="rId14"/>
    <p:sldId id="258" r:id="rId15"/>
    <p:sldId id="259" r:id="rId16"/>
    <p:sldId id="260" r:id="rId17"/>
    <p:sldId id="261" r:id="rId18"/>
    <p:sldId id="262" r:id="rId19"/>
    <p:sldId id="263" r:id="rId20"/>
    <p:sldId id="264" r:id="rId21"/>
    <p:sldId id="265" r:id="rId22"/>
    <p:sldId id="266" r:id="rId23"/>
    <p:sldId id="267" r:id="rId24"/>
    <p:sldId id="268" r:id="rId25"/>
    <p:sldId id="269" r:id="rId26"/>
    <p:sldId id="270" r:id="rId27"/>
    <p:sldId id="271" r:id="rId28"/>
    <p:sldId id="272" r:id="rId29"/>
    <p:sldId id="273" r:id="rId30"/>
    <p:sldId id="274" r:id="rId31"/>
    <p:sldId id="275" r:id="rId32"/>
    <p:sldId id="276" r:id="rId33"/>
    <p:sldId id="277" r:id="rId34"/>
    <p:sldId id="278" r:id="rId35"/>
    <p:sldId id="279" r:id="rId36"/>
  </p:sldIdLst>
  <p:sldSz cx="12192000" cy="68580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slide" Target="slides/slide1.xml"/><Relationship Id="rId14" Type="http://schemas.openxmlformats.org/officeDocument/2006/relationships/slide" Target="slides/slide2.xml"/><Relationship Id="rId15" Type="http://schemas.openxmlformats.org/officeDocument/2006/relationships/slide" Target="slides/slide3.xml"/><Relationship Id="rId16" Type="http://schemas.openxmlformats.org/officeDocument/2006/relationships/slide" Target="slides/slide4.xml"/><Relationship Id="rId17" Type="http://schemas.openxmlformats.org/officeDocument/2006/relationships/slide" Target="slides/slide5.xml"/><Relationship Id="rId18" Type="http://schemas.openxmlformats.org/officeDocument/2006/relationships/slide" Target="slides/slide6.xml"/><Relationship Id="rId19" Type="http://schemas.openxmlformats.org/officeDocument/2006/relationships/slide" Target="slides/slide7.xml"/><Relationship Id="rId20" Type="http://schemas.openxmlformats.org/officeDocument/2006/relationships/slide" Target="slides/slide8.xml"/><Relationship Id="rId21" Type="http://schemas.openxmlformats.org/officeDocument/2006/relationships/slide" Target="slides/slide9.xml"/><Relationship Id="rId22" Type="http://schemas.openxmlformats.org/officeDocument/2006/relationships/slide" Target="slides/slide10.xml"/><Relationship Id="rId23" Type="http://schemas.openxmlformats.org/officeDocument/2006/relationships/slide" Target="slides/slide11.xml"/><Relationship Id="rId24" Type="http://schemas.openxmlformats.org/officeDocument/2006/relationships/slide" Target="slides/slide12.xml"/><Relationship Id="rId25" Type="http://schemas.openxmlformats.org/officeDocument/2006/relationships/slide" Target="slides/slide13.xml"/><Relationship Id="rId26" Type="http://schemas.openxmlformats.org/officeDocument/2006/relationships/slide" Target="slides/slide14.xml"/><Relationship Id="rId27" Type="http://schemas.openxmlformats.org/officeDocument/2006/relationships/slide" Target="slides/slide15.xml"/><Relationship Id="rId28" Type="http://schemas.openxmlformats.org/officeDocument/2006/relationships/slide" Target="slides/slide16.xml"/><Relationship Id="rId29" Type="http://schemas.openxmlformats.org/officeDocument/2006/relationships/slide" Target="slides/slide17.xml"/><Relationship Id="rId30" Type="http://schemas.openxmlformats.org/officeDocument/2006/relationships/slide" Target="slides/slide18.xml"/><Relationship Id="rId31" Type="http://schemas.openxmlformats.org/officeDocument/2006/relationships/slide" Target="slides/slide19.xml"/><Relationship Id="rId32" Type="http://schemas.openxmlformats.org/officeDocument/2006/relationships/slide" Target="slides/slide20.xml"/><Relationship Id="rId33" Type="http://schemas.openxmlformats.org/officeDocument/2006/relationships/slide" Target="slides/slide21.xml"/><Relationship Id="rId34" Type="http://schemas.openxmlformats.org/officeDocument/2006/relationships/slide" Target="slides/slide22.xml"/><Relationship Id="rId35" Type="http://schemas.openxmlformats.org/officeDocument/2006/relationships/slide" Target="slides/slide23.xml"/><Relationship Id="rId36" Type="http://schemas.openxmlformats.org/officeDocument/2006/relationships/slide" Target="slides/slide24.xml"/><Relationship Id="rId37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160" cy="132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4160" cy="4349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4D25429-28EE-4C44-B636-92A1E6DA0DC0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160" cy="132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4160" cy="4349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4F83168-FA73-41A4-996E-1E14894E68A7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160" cy="132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4160" cy="4349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597488C6-D1C2-49D0-8503-69643D2C0859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160" cy="132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4160" cy="4349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C7BC9242-9121-40DC-B242-B80B7057C9E5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160" cy="132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4160" cy="4349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13F2723B-6B48-4590-9EB3-499A1CF44CFE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11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3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4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5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160" cy="132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ftr" idx="1"/>
          </p:nvPr>
        </p:nvSpPr>
        <p:spPr>
          <a:xfrm>
            <a:off x="4038480" y="6356520"/>
            <a:ext cx="4113360" cy="36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sldNum" idx="2"/>
          </p:nvPr>
        </p:nvSpPr>
        <p:spPr>
          <a:xfrm>
            <a:off x="8610480" y="6356520"/>
            <a:ext cx="2741760" cy="36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chemeClr val="dk1">
                    <a:tint val="82000"/>
                  </a:schemeClr>
                </a:solidFill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1C0DCAD6-70D9-4CB8-B4A5-5FD600672176}" type="slidenum">
              <a:rPr b="0" lang="en-US" sz="1200" spc="-1" strike="noStrike">
                <a:solidFill>
                  <a:schemeClr val="dk1">
                    <a:tint val="82000"/>
                  </a:schemeClr>
                </a:solidFill>
                <a:latin typeface="Aptos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dt" idx="3"/>
          </p:nvPr>
        </p:nvSpPr>
        <p:spPr>
          <a:xfrm>
            <a:off x="838080" y="6356520"/>
            <a:ext cx="2741760" cy="36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ftr" idx="28"/>
          </p:nvPr>
        </p:nvSpPr>
        <p:spPr>
          <a:xfrm>
            <a:off x="4038480" y="6356520"/>
            <a:ext cx="4113360" cy="36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sldNum" idx="29"/>
          </p:nvPr>
        </p:nvSpPr>
        <p:spPr>
          <a:xfrm>
            <a:off x="8610480" y="6356520"/>
            <a:ext cx="2741760" cy="36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chemeClr val="dk1">
                    <a:tint val="82000"/>
                  </a:schemeClr>
                </a:solidFill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0304DE34-0BE5-4BD2-A2CC-2D1C1E800017}" type="slidenum">
              <a:rPr b="0" lang="en-US" sz="1200" spc="-1" strike="noStrike">
                <a:solidFill>
                  <a:schemeClr val="dk1">
                    <a:tint val="82000"/>
                  </a:schemeClr>
                </a:solidFill>
                <a:latin typeface="Aptos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7" name="PlaceHolder 3"/>
          <p:cNvSpPr>
            <a:spLocks noGrp="1"/>
          </p:cNvSpPr>
          <p:nvPr>
            <p:ph type="dt" idx="30"/>
          </p:nvPr>
        </p:nvSpPr>
        <p:spPr>
          <a:xfrm>
            <a:off x="838080" y="6356520"/>
            <a:ext cx="2741760" cy="36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/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ftr" idx="31"/>
          </p:nvPr>
        </p:nvSpPr>
        <p:spPr>
          <a:xfrm>
            <a:off x="4038480" y="6356520"/>
            <a:ext cx="4113360" cy="36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sldNum" idx="32"/>
          </p:nvPr>
        </p:nvSpPr>
        <p:spPr>
          <a:xfrm>
            <a:off x="8610480" y="6356520"/>
            <a:ext cx="2741760" cy="36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chemeClr val="dk1">
                    <a:tint val="82000"/>
                  </a:schemeClr>
                </a:solidFill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9EFAAC3C-BEAB-41BA-9EA9-DCB1457F02B4}" type="slidenum">
              <a:rPr b="0" lang="en-US" sz="1200" spc="-1" strike="noStrike">
                <a:solidFill>
                  <a:schemeClr val="dk1">
                    <a:tint val="82000"/>
                  </a:schemeClr>
                </a:solidFill>
                <a:latin typeface="Aptos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 type="dt" idx="33"/>
          </p:nvPr>
        </p:nvSpPr>
        <p:spPr>
          <a:xfrm>
            <a:off x="838080" y="6356520"/>
            <a:ext cx="2741760" cy="36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/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ftr" idx="4"/>
          </p:nvPr>
        </p:nvSpPr>
        <p:spPr>
          <a:xfrm>
            <a:off x="4038480" y="6356520"/>
            <a:ext cx="4113360" cy="36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sldNum" idx="5"/>
          </p:nvPr>
        </p:nvSpPr>
        <p:spPr>
          <a:xfrm>
            <a:off x="8610480" y="6356520"/>
            <a:ext cx="2741760" cy="36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chemeClr val="dk1">
                    <a:tint val="82000"/>
                  </a:schemeClr>
                </a:solidFill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E856DC8B-7E34-4EB9-9ABC-601BB9758B88}" type="slidenum">
              <a:rPr b="0" lang="en-US" sz="1200" spc="-1" strike="noStrike">
                <a:solidFill>
                  <a:schemeClr val="dk1">
                    <a:tint val="82000"/>
                  </a:schemeClr>
                </a:solidFill>
                <a:latin typeface="Aptos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dt" idx="6"/>
          </p:nvPr>
        </p:nvSpPr>
        <p:spPr>
          <a:xfrm>
            <a:off x="838080" y="6356520"/>
            <a:ext cx="2741760" cy="36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2" r:id="rId2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ftr" idx="7"/>
          </p:nvPr>
        </p:nvSpPr>
        <p:spPr>
          <a:xfrm>
            <a:off x="4038480" y="6356520"/>
            <a:ext cx="4113360" cy="36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sldNum" idx="8"/>
          </p:nvPr>
        </p:nvSpPr>
        <p:spPr>
          <a:xfrm>
            <a:off x="8610480" y="6356520"/>
            <a:ext cx="2741760" cy="36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chemeClr val="dk1">
                    <a:tint val="82000"/>
                  </a:schemeClr>
                </a:solidFill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FA0331CA-D145-4259-A728-F3EADBA38A1D}" type="slidenum">
              <a:rPr b="0" lang="en-US" sz="1200" spc="-1" strike="noStrike">
                <a:solidFill>
                  <a:schemeClr val="dk1">
                    <a:tint val="82000"/>
                  </a:schemeClr>
                </a:solidFill>
                <a:latin typeface="Aptos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dt" idx="9"/>
          </p:nvPr>
        </p:nvSpPr>
        <p:spPr>
          <a:xfrm>
            <a:off x="838080" y="6356520"/>
            <a:ext cx="2741760" cy="36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4" r:id="rId2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160" cy="132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4160" cy="4349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ftr" idx="10"/>
          </p:nvPr>
        </p:nvSpPr>
        <p:spPr>
          <a:xfrm>
            <a:off x="4038480" y="6356520"/>
            <a:ext cx="4113360" cy="36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sldNum" idx="11"/>
          </p:nvPr>
        </p:nvSpPr>
        <p:spPr>
          <a:xfrm>
            <a:off x="8610480" y="6356520"/>
            <a:ext cx="2741760" cy="36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chemeClr val="dk1">
                    <a:tint val="82000"/>
                  </a:schemeClr>
                </a:solidFill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5A386A2F-6214-4349-9DAD-57144EF5E7BD}" type="slidenum">
              <a:rPr b="0" lang="en-US" sz="1200" spc="-1" strike="noStrike">
                <a:solidFill>
                  <a:schemeClr val="dk1">
                    <a:tint val="82000"/>
                  </a:schemeClr>
                </a:solidFill>
                <a:latin typeface="Aptos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3" name="PlaceHolder 5"/>
          <p:cNvSpPr>
            <a:spLocks noGrp="1"/>
          </p:cNvSpPr>
          <p:nvPr>
            <p:ph type="dt" idx="12"/>
          </p:nvPr>
        </p:nvSpPr>
        <p:spPr>
          <a:xfrm>
            <a:off x="838080" y="6356520"/>
            <a:ext cx="2741760" cy="36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6" r:id="rId2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ftr" idx="13"/>
          </p:nvPr>
        </p:nvSpPr>
        <p:spPr>
          <a:xfrm>
            <a:off x="4038480" y="6356520"/>
            <a:ext cx="4113360" cy="36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sldNum" idx="14"/>
          </p:nvPr>
        </p:nvSpPr>
        <p:spPr>
          <a:xfrm>
            <a:off x="8610480" y="6356520"/>
            <a:ext cx="2741760" cy="36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chemeClr val="dk1">
                    <a:tint val="82000"/>
                  </a:schemeClr>
                </a:solidFill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AFFC49A9-EF07-457B-84C8-ECA00D0C728B}" type="slidenum">
              <a:rPr b="0" lang="en-US" sz="1200" spc="-1" strike="noStrike">
                <a:solidFill>
                  <a:schemeClr val="dk1">
                    <a:tint val="82000"/>
                  </a:schemeClr>
                </a:solidFill>
                <a:latin typeface="Aptos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dt" idx="15"/>
          </p:nvPr>
        </p:nvSpPr>
        <p:spPr>
          <a:xfrm>
            <a:off x="838080" y="6356520"/>
            <a:ext cx="2741760" cy="36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/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160" cy="132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0720" cy="4349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0720" cy="4349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ftr" idx="16"/>
          </p:nvPr>
        </p:nvSpPr>
        <p:spPr>
          <a:xfrm>
            <a:off x="4038480" y="6356520"/>
            <a:ext cx="4113360" cy="36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sldNum" idx="17"/>
          </p:nvPr>
        </p:nvSpPr>
        <p:spPr>
          <a:xfrm>
            <a:off x="8610480" y="6356520"/>
            <a:ext cx="2741760" cy="36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chemeClr val="dk1">
                    <a:tint val="82000"/>
                  </a:schemeClr>
                </a:solidFill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F034AD45-C8D4-457C-804B-FCCF5C3E2350}" type="slidenum">
              <a:rPr b="0" lang="en-US" sz="1200" spc="-1" strike="noStrike">
                <a:solidFill>
                  <a:schemeClr val="dk1">
                    <a:tint val="82000"/>
                  </a:schemeClr>
                </a:solidFill>
                <a:latin typeface="Aptos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4" name="PlaceHolder 6"/>
          <p:cNvSpPr>
            <a:spLocks noGrp="1"/>
          </p:cNvSpPr>
          <p:nvPr>
            <p:ph type="dt" idx="18"/>
          </p:nvPr>
        </p:nvSpPr>
        <p:spPr>
          <a:xfrm>
            <a:off x="838080" y="6356520"/>
            <a:ext cx="2741760" cy="36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/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ftr" idx="19"/>
          </p:nvPr>
        </p:nvSpPr>
        <p:spPr>
          <a:xfrm>
            <a:off x="4038480" y="6356520"/>
            <a:ext cx="4113360" cy="36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sldNum" idx="20"/>
          </p:nvPr>
        </p:nvSpPr>
        <p:spPr>
          <a:xfrm>
            <a:off x="8610480" y="6356520"/>
            <a:ext cx="2741760" cy="36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chemeClr val="dk1">
                    <a:tint val="82000"/>
                  </a:schemeClr>
                </a:solidFill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DFEE5E24-A664-4FF2-955D-8D36445EC248}" type="slidenum">
              <a:rPr b="0" lang="en-US" sz="1200" spc="-1" strike="noStrike">
                <a:solidFill>
                  <a:schemeClr val="dk1">
                    <a:tint val="82000"/>
                  </a:schemeClr>
                </a:solidFill>
                <a:latin typeface="Aptos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dt" idx="21"/>
          </p:nvPr>
        </p:nvSpPr>
        <p:spPr>
          <a:xfrm>
            <a:off x="838080" y="6356520"/>
            <a:ext cx="2741760" cy="36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/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160" cy="132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ftr" idx="22"/>
          </p:nvPr>
        </p:nvSpPr>
        <p:spPr>
          <a:xfrm>
            <a:off x="4038480" y="6356520"/>
            <a:ext cx="4113360" cy="36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0" name="PlaceHolder 3"/>
          <p:cNvSpPr>
            <a:spLocks noGrp="1"/>
          </p:cNvSpPr>
          <p:nvPr>
            <p:ph type="sldNum" idx="23"/>
          </p:nvPr>
        </p:nvSpPr>
        <p:spPr>
          <a:xfrm>
            <a:off x="8610480" y="6356520"/>
            <a:ext cx="2741760" cy="36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chemeClr val="dk1">
                    <a:tint val="82000"/>
                  </a:schemeClr>
                </a:solidFill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2B7DCEC3-3D24-4E69-9D92-7A699DC975BD}" type="slidenum">
              <a:rPr b="0" lang="en-US" sz="1200" spc="-1" strike="noStrike">
                <a:solidFill>
                  <a:schemeClr val="dk1">
                    <a:tint val="82000"/>
                  </a:schemeClr>
                </a:solidFill>
                <a:latin typeface="Aptos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1" name="PlaceHolder 4"/>
          <p:cNvSpPr>
            <a:spLocks noGrp="1"/>
          </p:cNvSpPr>
          <p:nvPr>
            <p:ph type="dt" idx="24"/>
          </p:nvPr>
        </p:nvSpPr>
        <p:spPr>
          <a:xfrm>
            <a:off x="838080" y="6356520"/>
            <a:ext cx="2741760" cy="36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/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ftr" idx="25"/>
          </p:nvPr>
        </p:nvSpPr>
        <p:spPr>
          <a:xfrm>
            <a:off x="4038480" y="6356520"/>
            <a:ext cx="4113360" cy="36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sldNum" idx="26"/>
          </p:nvPr>
        </p:nvSpPr>
        <p:spPr>
          <a:xfrm>
            <a:off x="8610480" y="6356520"/>
            <a:ext cx="2741760" cy="36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chemeClr val="dk1">
                    <a:tint val="82000"/>
                  </a:schemeClr>
                </a:solidFill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1E94D3DF-9591-41D4-8ADC-918E2B760605}" type="slidenum">
              <a:rPr b="0" lang="en-US" sz="1200" spc="-1" strike="noStrike">
                <a:solidFill>
                  <a:schemeClr val="dk1">
                    <a:tint val="82000"/>
                  </a:schemeClr>
                </a:solidFill>
                <a:latin typeface="Aptos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 type="dt" idx="27"/>
          </p:nvPr>
        </p:nvSpPr>
        <p:spPr>
          <a:xfrm>
            <a:off x="838080" y="6356520"/>
            <a:ext cx="2741760" cy="36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/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5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0.wmf"/><Relationship Id="rId2" Type="http://schemas.openxmlformats.org/officeDocument/2006/relationships/slideLayout" Target="../slideLayouts/slideLayout5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1.wmf"/><Relationship Id="rId2" Type="http://schemas.openxmlformats.org/officeDocument/2006/relationships/slideLayout" Target="../slideLayouts/slideLayout5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2.jpeg"/><Relationship Id="rId2" Type="http://schemas.openxmlformats.org/officeDocument/2006/relationships/slideLayout" Target="../slideLayouts/slideLayout5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slideLayout" Target="../slideLayouts/slideLayout5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5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9.wmf"/><Relationship Id="rId2" Type="http://schemas.openxmlformats.org/officeDocument/2006/relationships/image" Target="../media/image20.wmf"/><Relationship Id="rId3" Type="http://schemas.openxmlformats.org/officeDocument/2006/relationships/slideLayout" Target="../slideLayouts/slideLayout5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20.wmf"/><Relationship Id="rId2" Type="http://schemas.openxmlformats.org/officeDocument/2006/relationships/slideLayout" Target="../slideLayouts/slideLayout5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7" Type="http://schemas.openxmlformats.org/officeDocument/2006/relationships/image" Target="../media/image27.png"/><Relationship Id="rId8" Type="http://schemas.openxmlformats.org/officeDocument/2006/relationships/image" Target="../media/image28.png"/><Relationship Id="rId9" Type="http://schemas.openxmlformats.org/officeDocument/2006/relationships/image" Target="../media/image29.png"/><Relationship Id="rId10" Type="http://schemas.openxmlformats.org/officeDocument/2006/relationships/image" Target="../media/image30.png"/><Relationship Id="rId11" Type="http://schemas.openxmlformats.org/officeDocument/2006/relationships/slideLayout" Target="../slideLayouts/slideLayout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.wmf"/><Relationship Id="rId2" Type="http://schemas.openxmlformats.org/officeDocument/2006/relationships/slideLayout" Target="../slideLayouts/slideLayout5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image" Target="../media/image32.png"/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6" Type="http://schemas.openxmlformats.org/officeDocument/2006/relationships/image" Target="../media/image36.png"/><Relationship Id="rId7" Type="http://schemas.openxmlformats.org/officeDocument/2006/relationships/slideLayout" Target="../slideLayouts/slideLayout5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image" Target="../media/image37.png"/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6" Type="http://schemas.openxmlformats.org/officeDocument/2006/relationships/image" Target="../media/image41.png"/><Relationship Id="rId7" Type="http://schemas.openxmlformats.org/officeDocument/2006/relationships/image" Target="../media/image42.png"/><Relationship Id="rId8" Type="http://schemas.openxmlformats.org/officeDocument/2006/relationships/image" Target="../media/image43.png"/><Relationship Id="rId9" Type="http://schemas.openxmlformats.org/officeDocument/2006/relationships/slideLayout" Target="../slideLayouts/slideLayout5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image" Target="../media/image45.png"/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5" Type="http://schemas.openxmlformats.org/officeDocument/2006/relationships/image" Target="../media/image48.png"/><Relationship Id="rId6" Type="http://schemas.openxmlformats.org/officeDocument/2006/relationships/image" Target="../media/image49.png"/><Relationship Id="rId7" Type="http://schemas.openxmlformats.org/officeDocument/2006/relationships/image" Target="../media/image50.png"/><Relationship Id="rId8" Type="http://schemas.openxmlformats.org/officeDocument/2006/relationships/image" Target="../media/image51.png"/><Relationship Id="rId9" Type="http://schemas.openxmlformats.org/officeDocument/2006/relationships/image" Target="../media/image52.png"/><Relationship Id="rId10" Type="http://schemas.openxmlformats.org/officeDocument/2006/relationships/slideLayout" Target="../slideLayouts/slideLayout5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53.png"/><Relationship Id="rId2" Type="http://schemas.openxmlformats.org/officeDocument/2006/relationships/image" Target="../media/image54.png"/><Relationship Id="rId3" Type="http://schemas.openxmlformats.org/officeDocument/2006/relationships/image" Target="../media/image55.png"/><Relationship Id="rId4" Type="http://schemas.openxmlformats.org/officeDocument/2006/relationships/image" Target="../media/image56.png"/><Relationship Id="rId5" Type="http://schemas.openxmlformats.org/officeDocument/2006/relationships/slideLayout" Target="../slideLayouts/slideLayout5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57.png"/><Relationship Id="rId2" Type="http://schemas.openxmlformats.org/officeDocument/2006/relationships/image" Target="../media/image58.png"/><Relationship Id="rId3" Type="http://schemas.openxmlformats.org/officeDocument/2006/relationships/image" Target="../media/image59.png"/><Relationship Id="rId4" Type="http://schemas.openxmlformats.org/officeDocument/2006/relationships/slideLayout" Target="../slideLayouts/slideLayout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3.wmf"/><Relationship Id="rId2" Type="http://schemas.openxmlformats.org/officeDocument/2006/relationships/slideLayout" Target="../slideLayouts/slideLayout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4.wmf"/><Relationship Id="rId2" Type="http://schemas.openxmlformats.org/officeDocument/2006/relationships/slideLayout" Target="../slideLayouts/slideLayout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5.wmf"/><Relationship Id="rId2" Type="http://schemas.openxmlformats.org/officeDocument/2006/relationships/slideLayout" Target="../slideLayouts/slideLayout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6.wmf"/><Relationship Id="rId2" Type="http://schemas.openxmlformats.org/officeDocument/2006/relationships/slideLayout" Target="../slideLayouts/slideLayout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7.wmf"/><Relationship Id="rId2" Type="http://schemas.openxmlformats.org/officeDocument/2006/relationships/slideLayout" Target="../slideLayouts/slideLayout5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8.wmf"/><Relationship Id="rId2" Type="http://schemas.openxmlformats.org/officeDocument/2006/relationships/slideLayout" Target="../slideLayouts/slideLayout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Box 3"/>
          <p:cNvSpPr/>
          <p:nvPr/>
        </p:nvSpPr>
        <p:spPr>
          <a:xfrm>
            <a:off x="4640400" y="299880"/>
            <a:ext cx="244116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1800" spc="-1" strike="noStrike">
                <a:solidFill>
                  <a:schemeClr val="dk1"/>
                </a:solidFill>
                <a:latin typeface="Aptos"/>
              </a:rPr>
              <a:t>DC Microgrid Control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209520" y="174600"/>
            <a:ext cx="10514160" cy="1324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 fontScale="89999"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rgbClr val="212121"/>
                </a:solidFill>
                <a:latin typeface="Menlo"/>
              </a:rPr>
              <a:t>plotCombinedControlDesignVariation</a:t>
            </a:r>
            <a:br>
              <a:rPr sz="4400"/>
            </a:br>
            <a:r>
              <a:rPr b="0" lang="en-US" sz="1800" spc="-1" strike="noStrike">
                <a:solidFill>
                  <a:schemeClr val="dk1"/>
                </a:solidFill>
                <a:latin typeface="Menlo"/>
              </a:rPr>
              <a:t>P_DG_Range = -15:step_size:10; </a:t>
            </a:r>
            <a:r>
              <a:rPr b="0" lang="en-US" sz="1800" spc="-1" strike="noStrike">
                <a:solidFill>
                  <a:srgbClr val="008013"/>
                </a:solidFill>
                <a:latin typeface="Menlo"/>
              </a:rPr>
              <a:t>% Range for P_DG in linear scale</a:t>
            </a:r>
            <a:br>
              <a:rPr sz="1800"/>
            </a:br>
            <a:r>
              <a:rPr b="0" lang="en-US" sz="1800" spc="-1" strike="noStrike">
                <a:solidFill>
                  <a:schemeClr val="dk1"/>
                </a:solidFill>
                <a:latin typeface="Menlo"/>
              </a:rPr>
              <a:t>P_Line_Range = 0:step_size:15; </a:t>
            </a:r>
            <a:r>
              <a:rPr b="0" lang="en-US" sz="1800" spc="-1" strike="noStrike">
                <a:solidFill>
                  <a:srgbClr val="008013"/>
                </a:solidFill>
                <a:latin typeface="Menlo"/>
              </a:rPr>
              <a:t>% Range for P_Line in linear scale</a:t>
            </a:r>
            <a:br>
              <a:rPr sz="1800"/>
            </a:b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9" name="Picture 4" descr=""/>
          <p:cNvPicPr/>
          <p:nvPr/>
        </p:nvPicPr>
        <p:blipFill>
          <a:blip r:embed="rId1"/>
          <a:stretch/>
        </p:blipFill>
        <p:spPr>
          <a:xfrm>
            <a:off x="0" y="1073160"/>
            <a:ext cx="12190680" cy="6062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160" cy="1324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 fontScale="89999"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rgbClr val="212121"/>
                </a:solidFill>
                <a:latin typeface="Menlo"/>
              </a:rPr>
              <a:t>plotCombinedControlDesignVariation</a:t>
            </a:r>
            <a:br>
              <a:rPr sz="4400"/>
            </a:br>
            <a:r>
              <a:rPr b="0" lang="en-US" sz="1800" spc="-1" strike="noStrike">
                <a:solidFill>
                  <a:schemeClr val="dk1"/>
                </a:solidFill>
                <a:latin typeface="Menlo"/>
              </a:rPr>
              <a:t>piVals = P_DG + deltaP_DG * rand(1, numOfDGs);</a:t>
            </a:r>
            <a:br>
              <a:rPr sz="1800"/>
            </a:br>
            <a:r>
              <a:rPr b="0" lang="en-US" sz="1800" spc="-1" strike="noStrike">
                <a:solidFill>
                  <a:schemeClr val="dk1"/>
                </a:solidFill>
                <a:latin typeface="Menlo"/>
              </a:rPr>
              <a:t>plVals = P_Line + deltaP_Line * rand(1, numOfLines);</a:t>
            </a:r>
            <a:br>
              <a:rPr sz="1800"/>
            </a:b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1" name="Picture 4" descr=""/>
          <p:cNvPicPr/>
          <p:nvPr/>
        </p:nvPicPr>
        <p:blipFill>
          <a:blip r:embed="rId1"/>
          <a:stretch/>
        </p:blipFill>
        <p:spPr>
          <a:xfrm>
            <a:off x="3971880" y="2467080"/>
            <a:ext cx="4246560" cy="31798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160" cy="1324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 fontScale="89999"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rgbClr val="212121"/>
                </a:solidFill>
                <a:latin typeface="Menlo"/>
              </a:rPr>
              <a:t>plotCombinedControlDesignVariation</a:t>
            </a:r>
            <a:br>
              <a:rPr sz="4400"/>
            </a:br>
            <a:r>
              <a:rPr b="0" lang="en-US" sz="1800" spc="-1" strike="noStrike">
                <a:solidFill>
                  <a:schemeClr val="dk1"/>
                </a:solidFill>
                <a:latin typeface="Menlo"/>
              </a:rPr>
              <a:t>piVals = P_DG + rand(1, numOfDGs) + 1/2 * deltaP_DG;</a:t>
            </a:r>
            <a:br>
              <a:rPr sz="1800"/>
            </a:br>
            <a:r>
              <a:rPr b="0" lang="en-US" sz="1800" spc="-1" strike="noStrike">
                <a:solidFill>
                  <a:schemeClr val="dk1"/>
                </a:solidFill>
                <a:latin typeface="Menlo"/>
              </a:rPr>
              <a:t>plVals = P_Line + rand(1, numOfLines) + 1/2 * deltaP_Line;</a:t>
            </a:r>
            <a:br>
              <a:rPr sz="1800"/>
            </a:b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3" name="Picture 4" descr=""/>
          <p:cNvPicPr/>
          <p:nvPr/>
        </p:nvPicPr>
        <p:blipFill>
          <a:blip r:embed="rId1"/>
          <a:stretch/>
        </p:blipFill>
        <p:spPr>
          <a:xfrm>
            <a:off x="3629160" y="2514600"/>
            <a:ext cx="4246560" cy="31798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Picture 88" descr=""/>
          <p:cNvPicPr/>
          <p:nvPr/>
        </p:nvPicPr>
        <p:blipFill>
          <a:blip r:embed="rId1"/>
          <a:stretch/>
        </p:blipFill>
        <p:spPr>
          <a:xfrm>
            <a:off x="2057400" y="685800"/>
            <a:ext cx="7999920" cy="6315480"/>
          </a:xfrm>
          <a:prstGeom prst="rect">
            <a:avLst/>
          </a:prstGeom>
          <a:ln w="0">
            <a:noFill/>
          </a:ln>
        </p:spPr>
      </p:pic>
      <p:sp>
        <p:nvSpPr>
          <p:cNvPr id="75" name="TextBox 89"/>
          <p:cNvSpPr/>
          <p:nvPr/>
        </p:nvSpPr>
        <p:spPr>
          <a:xfrm>
            <a:off x="511200" y="228600"/>
            <a:ext cx="6574320" cy="385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Consolas;Courier"/>
              </a:rPr>
              <a:t>piVals = P_DG + deltaP_DG * rand(1, numOfDGs) - 1/2 * deltaP_DG;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Consolas;Courier"/>
              </a:rPr>
              <a:t>            </a:t>
            </a:r>
            <a:r>
              <a:rPr b="0" lang="en-US" sz="1000" spc="-1" strike="noStrike">
                <a:solidFill>
                  <a:srgbClr val="000000"/>
                </a:solidFill>
                <a:latin typeface="Consolas;Courier"/>
              </a:rPr>
              <a:t>plVals = P_Line + deltaP_Line * rand(1, numOfLines) - 1/2 * deltaP_Line;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Rectangle 90"/>
          <p:cNvSpPr/>
          <p:nvPr/>
        </p:nvSpPr>
        <p:spPr>
          <a:xfrm rot="21535200">
            <a:off x="5403600" y="3051360"/>
            <a:ext cx="384120" cy="335520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Straight Connector 91"/>
          <p:cNvSpPr/>
          <p:nvPr/>
        </p:nvSpPr>
        <p:spPr>
          <a:xfrm>
            <a:off x="5414400" y="2057400"/>
            <a:ext cx="360" cy="3200400"/>
          </a:xfrm>
          <a:prstGeom prst="line">
            <a:avLst/>
          </a:prstGeom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Straight Connector 92"/>
          <p:cNvSpPr/>
          <p:nvPr/>
        </p:nvSpPr>
        <p:spPr>
          <a:xfrm>
            <a:off x="5774400" y="2057400"/>
            <a:ext cx="360" cy="3200400"/>
          </a:xfrm>
          <a:prstGeom prst="line">
            <a:avLst/>
          </a:prstGeom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Straight Connector 93"/>
          <p:cNvSpPr/>
          <p:nvPr/>
        </p:nvSpPr>
        <p:spPr>
          <a:xfrm flipH="1">
            <a:off x="4174200" y="3344400"/>
            <a:ext cx="3369600" cy="360"/>
          </a:xfrm>
          <a:prstGeom prst="line">
            <a:avLst/>
          </a:prstGeom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-45000" bIns="-450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Straight Connector 94"/>
          <p:cNvSpPr/>
          <p:nvPr/>
        </p:nvSpPr>
        <p:spPr>
          <a:xfrm flipH="1">
            <a:off x="4174200" y="3092400"/>
            <a:ext cx="3369600" cy="360"/>
          </a:xfrm>
          <a:prstGeom prst="line">
            <a:avLst/>
          </a:prstGeom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-45000" bIns="-450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Picture 95" descr=""/>
          <p:cNvPicPr/>
          <p:nvPr/>
        </p:nvPicPr>
        <p:blipFill>
          <a:blip r:embed="rId1"/>
          <a:stretch/>
        </p:blipFill>
        <p:spPr>
          <a:xfrm>
            <a:off x="7027920" y="360"/>
            <a:ext cx="4629600" cy="6856560"/>
          </a:xfrm>
          <a:prstGeom prst="rect">
            <a:avLst/>
          </a:prstGeom>
          <a:ln w="0">
            <a:noFill/>
          </a:ln>
        </p:spPr>
      </p:pic>
      <p:pic>
        <p:nvPicPr>
          <p:cNvPr id="82" name="Picture 96" descr=""/>
          <p:cNvPicPr/>
          <p:nvPr/>
        </p:nvPicPr>
        <p:blipFill>
          <a:blip r:embed="rId2"/>
          <a:stretch/>
        </p:blipFill>
        <p:spPr>
          <a:xfrm>
            <a:off x="238320" y="53640"/>
            <a:ext cx="5247000" cy="3067920"/>
          </a:xfrm>
          <a:prstGeom prst="rect">
            <a:avLst/>
          </a:prstGeom>
          <a:ln w="0">
            <a:noFill/>
          </a:ln>
        </p:spPr>
      </p:pic>
      <p:pic>
        <p:nvPicPr>
          <p:cNvPr id="83" name="Picture 97" descr=""/>
          <p:cNvPicPr/>
          <p:nvPr/>
        </p:nvPicPr>
        <p:blipFill>
          <a:blip r:embed="rId3"/>
          <a:stretch/>
        </p:blipFill>
        <p:spPr>
          <a:xfrm>
            <a:off x="85320" y="3019680"/>
            <a:ext cx="5400000" cy="2694240"/>
          </a:xfrm>
          <a:prstGeom prst="rect">
            <a:avLst/>
          </a:prstGeom>
          <a:ln w="0">
            <a:noFill/>
          </a:ln>
        </p:spPr>
      </p:pic>
      <p:pic>
        <p:nvPicPr>
          <p:cNvPr id="84" name="Picture 98" descr=""/>
          <p:cNvPicPr/>
          <p:nvPr/>
        </p:nvPicPr>
        <p:blipFill>
          <a:blip r:embed="rId4"/>
          <a:stretch/>
        </p:blipFill>
        <p:spPr>
          <a:xfrm>
            <a:off x="152640" y="5715000"/>
            <a:ext cx="6247080" cy="1384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342720" y="134280"/>
            <a:ext cx="10514160" cy="132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rgbClr val="0e00ff"/>
                </a:solidFill>
                <a:latin typeface="Menlo"/>
              </a:rPr>
              <a:t>function </a:t>
            </a:r>
            <a:r>
              <a:rPr b="0" lang="en-US" sz="1200" spc="-1" strike="noStrike">
                <a:solidFill>
                  <a:schemeClr val="dk1"/>
                </a:solidFill>
                <a:latin typeface="Menlo"/>
              </a:rPr>
              <a:t>plotTestBothFeasibility</a:t>
            </a:r>
            <a:br>
              <a:rPr sz="1200"/>
            </a:br>
            <a:r>
              <a:rPr b="0" lang="en-US" sz="1200" spc="-1" strike="noStrike">
                <a:solidFill>
                  <a:schemeClr val="dk1"/>
                </a:solidFill>
                <a:latin typeface="Menlo"/>
              </a:rPr>
              <a:t>step_size = 0.5;</a:t>
            </a:r>
            <a:br>
              <a:rPr sz="1200"/>
            </a:br>
            <a:r>
              <a:rPr b="0" lang="en-US" sz="1200" spc="-1" strike="noStrike">
                <a:solidFill>
                  <a:schemeClr val="dk1"/>
                </a:solidFill>
                <a:latin typeface="Menlo"/>
              </a:rPr>
              <a:t>piRange = 10.^(-5:step_size:0); </a:t>
            </a:r>
            <a:br>
              <a:rPr sz="1200"/>
            </a:br>
            <a:r>
              <a:rPr b="0" lang="en-US" sz="1200" spc="-1" strike="noStrike">
                <a:solidFill>
                  <a:schemeClr val="dk1"/>
                </a:solidFill>
                <a:latin typeface="Menlo"/>
              </a:rPr>
              <a:t>plRange = 10.^(-5:step_size:0;</a:t>
            </a:r>
            <a:br>
              <a:rPr sz="1200"/>
            </a:br>
            <a:r>
              <a:rPr b="0" lang="en-US" sz="1200" spc="-1" strike="noStrike">
                <a:solidFill>
                  <a:schemeClr val="dk1"/>
                </a:solidFill>
                <a:latin typeface="Menlo"/>
              </a:rPr>
              <a:t>squareSize = step_size</a:t>
            </a:r>
            <a:br>
              <a:rPr sz="1200"/>
            </a:br>
            <a:r>
              <a:rPr b="0" lang="en-US" sz="1200" spc="-1" strike="noStrike">
                <a:solidFill>
                  <a:srgbClr val="008013"/>
                </a:solidFill>
                <a:latin typeface="Menlo"/>
              </a:rPr>
              <a:t> </a:t>
            </a:r>
            <a:r>
              <a:rPr b="0" lang="en-US" sz="1200" spc="-1" strike="noStrike">
                <a:solidFill>
                  <a:schemeClr val="dk1"/>
                </a:solidFill>
                <a:latin typeface="Menlo"/>
              </a:rPr>
              <a:t>numRandomPoints = 10;</a:t>
            </a:r>
            <a:br>
              <a:rPr sz="1200"/>
            </a:br>
            <a:br>
              <a:rPr sz="1200"/>
            </a:b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86" name="Picture 3" descr=""/>
          <p:cNvPicPr/>
          <p:nvPr/>
        </p:nvPicPr>
        <p:blipFill>
          <a:blip r:embed="rId1"/>
          <a:stretch/>
        </p:blipFill>
        <p:spPr>
          <a:xfrm>
            <a:off x="-95400" y="1158840"/>
            <a:ext cx="12191040" cy="60631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85680" y="-92160"/>
            <a:ext cx="10514160" cy="132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rgbClr val="0e00ff"/>
                </a:solidFill>
                <a:latin typeface="Menlo"/>
              </a:rPr>
              <a:t>function </a:t>
            </a:r>
            <a:r>
              <a:rPr b="0" lang="en-US" sz="1200" spc="-1" strike="noStrike">
                <a:solidFill>
                  <a:schemeClr val="dk1"/>
                </a:solidFill>
                <a:latin typeface="Menlo"/>
              </a:rPr>
              <a:t>plotTestBothFeasibility</a:t>
            </a:r>
            <a:br>
              <a:rPr sz="1200"/>
            </a:br>
            <a:r>
              <a:rPr b="0" lang="en-US" sz="1200" spc="-1" strike="noStrike">
                <a:solidFill>
                  <a:schemeClr val="dk1"/>
                </a:solidFill>
                <a:latin typeface="Menlo"/>
              </a:rPr>
              <a:t>step_size = 0.5;</a:t>
            </a:r>
            <a:br>
              <a:rPr sz="1200"/>
            </a:br>
            <a:r>
              <a:rPr b="0" lang="en-US" sz="1200" spc="-1" strike="noStrike">
                <a:solidFill>
                  <a:schemeClr val="dk1"/>
                </a:solidFill>
                <a:latin typeface="Menlo"/>
              </a:rPr>
              <a:t>piRange = 10.^(-5:step_size:5); </a:t>
            </a:r>
            <a:br>
              <a:rPr sz="1200"/>
            </a:br>
            <a:r>
              <a:rPr b="0" lang="en-US" sz="1200" spc="-1" strike="noStrike">
                <a:solidFill>
                  <a:schemeClr val="dk1"/>
                </a:solidFill>
                <a:latin typeface="Menlo"/>
              </a:rPr>
              <a:t>plRange = 10.^(-5:step_size:5;</a:t>
            </a:r>
            <a:br>
              <a:rPr sz="1200"/>
            </a:br>
            <a:r>
              <a:rPr b="0" lang="en-US" sz="1200" spc="-1" strike="noStrike">
                <a:solidFill>
                  <a:schemeClr val="dk1"/>
                </a:solidFill>
                <a:latin typeface="Menlo"/>
              </a:rPr>
              <a:t>squareSize = step_size</a:t>
            </a:r>
            <a:br>
              <a:rPr sz="1200"/>
            </a:br>
            <a:r>
              <a:rPr b="0" lang="en-US" sz="1200" spc="-1" strike="noStrike">
                <a:solidFill>
                  <a:srgbClr val="008013"/>
                </a:solidFill>
                <a:latin typeface="Menlo"/>
              </a:rPr>
              <a:t> </a:t>
            </a:r>
            <a:r>
              <a:rPr b="0" lang="en-US" sz="1200" spc="-1" strike="noStrike">
                <a:solidFill>
                  <a:schemeClr val="dk1"/>
                </a:solidFill>
                <a:latin typeface="Menlo"/>
              </a:rPr>
              <a:t>numRandomPoints = 10;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88" name="Picture 5" descr=""/>
          <p:cNvPicPr/>
          <p:nvPr/>
        </p:nvPicPr>
        <p:blipFill>
          <a:blip r:embed="rId1"/>
          <a:stretch/>
        </p:blipFill>
        <p:spPr>
          <a:xfrm>
            <a:off x="0" y="1233000"/>
            <a:ext cx="12191040" cy="60631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" descr=""/>
          <p:cNvPicPr/>
          <p:nvPr/>
        </p:nvPicPr>
        <p:blipFill>
          <a:blip r:embed="rId1"/>
          <a:stretch/>
        </p:blipFill>
        <p:spPr>
          <a:xfrm>
            <a:off x="495720" y="1371600"/>
            <a:ext cx="5447160" cy="4304160"/>
          </a:xfrm>
          <a:prstGeom prst="rect">
            <a:avLst/>
          </a:prstGeom>
          <a:ln w="0">
            <a:noFill/>
          </a:ln>
        </p:spPr>
      </p:pic>
      <p:pic>
        <p:nvPicPr>
          <p:cNvPr id="90" name="" descr=""/>
          <p:cNvPicPr/>
          <p:nvPr/>
        </p:nvPicPr>
        <p:blipFill>
          <a:blip r:embed="rId2"/>
          <a:stretch/>
        </p:blipFill>
        <p:spPr>
          <a:xfrm>
            <a:off x="7086600" y="1867320"/>
            <a:ext cx="5447160" cy="43041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" descr=""/>
          <p:cNvPicPr/>
          <p:nvPr/>
        </p:nvPicPr>
        <p:blipFill>
          <a:blip r:embed="rId1"/>
          <a:stretch/>
        </p:blipFill>
        <p:spPr>
          <a:xfrm>
            <a:off x="3924720" y="1828800"/>
            <a:ext cx="5447160" cy="43041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"/>
          <p:cNvSpPr/>
          <p:nvPr/>
        </p:nvSpPr>
        <p:spPr>
          <a:xfrm>
            <a:off x="2514600" y="330120"/>
            <a:ext cx="5820840" cy="355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onsolas;Courier"/>
                <a:ea typeface="Consolas;Courier"/>
              </a:rPr>
              <a:t>constraints = [constraints, con7_2];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" name=""/>
          <p:cNvSpPr/>
          <p:nvPr/>
        </p:nvSpPr>
        <p:spPr>
          <a:xfrm>
            <a:off x="4343400" y="630720"/>
            <a:ext cx="6235200" cy="355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onsolas;Courier"/>
                <a:ea typeface="Consolas;Courier"/>
              </a:rPr>
              <a:t>constraints = [constraints, con7_2, con7_3];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" name=""/>
          <p:cNvSpPr/>
          <p:nvPr/>
        </p:nvSpPr>
        <p:spPr>
          <a:xfrm>
            <a:off x="5282640" y="914400"/>
            <a:ext cx="7061400" cy="355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onsolas;Courier"/>
                <a:ea typeface="Consolas;Courier"/>
              </a:rPr>
              <a:t>constraints = [constraints, con7_2, con7_3, con8];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" name=""/>
          <p:cNvSpPr/>
          <p:nvPr/>
        </p:nvSpPr>
        <p:spPr>
          <a:xfrm>
            <a:off x="81360" y="0"/>
            <a:ext cx="4033080" cy="355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onsolas;Courier"/>
                <a:ea typeface="Consolas;Courier"/>
              </a:rPr>
              <a:t>constraints = [constraints];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96" name="" descr=""/>
          <p:cNvPicPr/>
          <p:nvPr/>
        </p:nvPicPr>
        <p:blipFill>
          <a:blip r:embed="rId1"/>
          <a:stretch/>
        </p:blipFill>
        <p:spPr>
          <a:xfrm>
            <a:off x="6172200" y="1600200"/>
            <a:ext cx="2748240" cy="2285640"/>
          </a:xfrm>
          <a:prstGeom prst="rect">
            <a:avLst/>
          </a:prstGeom>
          <a:ln w="0">
            <a:noFill/>
          </a:ln>
        </p:spPr>
      </p:pic>
      <p:pic>
        <p:nvPicPr>
          <p:cNvPr id="97" name="" descr=""/>
          <p:cNvPicPr/>
          <p:nvPr/>
        </p:nvPicPr>
        <p:blipFill>
          <a:blip r:embed="rId2"/>
          <a:stretch/>
        </p:blipFill>
        <p:spPr>
          <a:xfrm>
            <a:off x="3195360" y="1600200"/>
            <a:ext cx="2747880" cy="2285640"/>
          </a:xfrm>
          <a:prstGeom prst="rect">
            <a:avLst/>
          </a:prstGeom>
          <a:ln w="0">
            <a:noFill/>
          </a:ln>
        </p:spPr>
      </p:pic>
      <p:pic>
        <p:nvPicPr>
          <p:cNvPr id="98" name="" descr=""/>
          <p:cNvPicPr/>
          <p:nvPr/>
        </p:nvPicPr>
        <p:blipFill>
          <a:blip r:embed="rId3"/>
          <a:stretch/>
        </p:blipFill>
        <p:spPr>
          <a:xfrm>
            <a:off x="9144000" y="1511280"/>
            <a:ext cx="2854800" cy="2374560"/>
          </a:xfrm>
          <a:prstGeom prst="rect">
            <a:avLst/>
          </a:prstGeom>
          <a:ln w="0">
            <a:noFill/>
          </a:ln>
        </p:spPr>
      </p:pic>
      <p:pic>
        <p:nvPicPr>
          <p:cNvPr id="99" name="" descr=""/>
          <p:cNvPicPr/>
          <p:nvPr/>
        </p:nvPicPr>
        <p:blipFill>
          <a:blip r:embed="rId4"/>
          <a:stretch/>
        </p:blipFill>
        <p:spPr>
          <a:xfrm>
            <a:off x="457200" y="1600200"/>
            <a:ext cx="2626200" cy="2184480"/>
          </a:xfrm>
          <a:prstGeom prst="rect">
            <a:avLst/>
          </a:prstGeom>
          <a:ln w="0">
            <a:noFill/>
          </a:ln>
        </p:spPr>
      </p:pic>
      <p:pic>
        <p:nvPicPr>
          <p:cNvPr id="100" name="" descr=""/>
          <p:cNvPicPr/>
          <p:nvPr/>
        </p:nvPicPr>
        <p:blipFill>
          <a:blip r:embed="rId5"/>
          <a:stretch/>
        </p:blipFill>
        <p:spPr>
          <a:xfrm>
            <a:off x="228600" y="4191480"/>
            <a:ext cx="2930400" cy="2437560"/>
          </a:xfrm>
          <a:prstGeom prst="rect">
            <a:avLst/>
          </a:prstGeom>
          <a:ln w="0">
            <a:noFill/>
          </a:ln>
        </p:spPr>
      </p:pic>
      <p:pic>
        <p:nvPicPr>
          <p:cNvPr id="101" name="" descr=""/>
          <p:cNvPicPr/>
          <p:nvPr/>
        </p:nvPicPr>
        <p:blipFill>
          <a:blip r:embed="rId6"/>
          <a:stretch/>
        </p:blipFill>
        <p:spPr>
          <a:xfrm rot="15000">
            <a:off x="9258480" y="4120920"/>
            <a:ext cx="2851200" cy="2371680"/>
          </a:xfrm>
          <a:prstGeom prst="rect">
            <a:avLst/>
          </a:prstGeom>
          <a:ln w="0">
            <a:noFill/>
          </a:ln>
        </p:spPr>
      </p:pic>
      <p:pic>
        <p:nvPicPr>
          <p:cNvPr id="102" name="" descr=""/>
          <p:cNvPicPr/>
          <p:nvPr/>
        </p:nvPicPr>
        <p:blipFill>
          <a:blip r:embed="rId7"/>
          <a:stretch/>
        </p:blipFill>
        <p:spPr>
          <a:xfrm>
            <a:off x="6167160" y="4114800"/>
            <a:ext cx="2747880" cy="2285640"/>
          </a:xfrm>
          <a:prstGeom prst="rect">
            <a:avLst/>
          </a:prstGeom>
          <a:ln w="0">
            <a:noFill/>
          </a:ln>
        </p:spPr>
      </p:pic>
      <p:pic>
        <p:nvPicPr>
          <p:cNvPr id="103" name="" descr=""/>
          <p:cNvPicPr/>
          <p:nvPr/>
        </p:nvPicPr>
        <p:blipFill>
          <a:blip r:embed="rId8"/>
          <a:stretch/>
        </p:blipFill>
        <p:spPr>
          <a:xfrm>
            <a:off x="3200400" y="4254480"/>
            <a:ext cx="2579760" cy="2145960"/>
          </a:xfrm>
          <a:prstGeom prst="rect">
            <a:avLst/>
          </a:prstGeom>
          <a:ln w="0">
            <a:noFill/>
          </a:ln>
        </p:spPr>
      </p:pic>
      <p:pic>
        <p:nvPicPr>
          <p:cNvPr id="104" name="" descr=""/>
          <p:cNvPicPr/>
          <p:nvPr/>
        </p:nvPicPr>
        <p:blipFill>
          <a:blip r:embed="rId9"/>
          <a:stretch/>
        </p:blipFill>
        <p:spPr>
          <a:xfrm>
            <a:off x="7086600" y="2348640"/>
            <a:ext cx="1847880" cy="1537200"/>
          </a:xfrm>
          <a:prstGeom prst="rect">
            <a:avLst/>
          </a:prstGeom>
          <a:ln w="0">
            <a:noFill/>
          </a:ln>
        </p:spPr>
      </p:pic>
      <p:pic>
        <p:nvPicPr>
          <p:cNvPr id="105" name="" descr=""/>
          <p:cNvPicPr/>
          <p:nvPr/>
        </p:nvPicPr>
        <p:blipFill>
          <a:blip r:embed="rId10"/>
          <a:stretch/>
        </p:blipFill>
        <p:spPr>
          <a:xfrm>
            <a:off x="7543800" y="5106960"/>
            <a:ext cx="1555200" cy="12934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160" cy="1324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8013"/>
                </a:solidFill>
                <a:latin typeface="Menlo"/>
              </a:rPr>
              <a:t>% Define the correct range for piScalar and plScalar</a:t>
            </a:r>
            <a:br>
              <a:rPr sz="1800"/>
            </a:br>
            <a:r>
              <a:rPr b="0" lang="en-US" sz="1800" spc="-1" strike="noStrike">
                <a:solidFill>
                  <a:schemeClr val="dk1"/>
                </a:solidFill>
                <a:latin typeface="Menlo"/>
              </a:rPr>
              <a:t>piRange = 10.^(-15:1:0); </a:t>
            </a:r>
            <a:r>
              <a:rPr b="0" lang="en-US" sz="1800" spc="-1" strike="noStrike">
                <a:solidFill>
                  <a:srgbClr val="008013"/>
                </a:solidFill>
                <a:latin typeface="Menlo"/>
              </a:rPr>
              <a:t>% Adjust the range as needed</a:t>
            </a:r>
            <a:br>
              <a:rPr sz="1800"/>
            </a:br>
            <a:r>
              <a:rPr b="0" lang="en-US" sz="1800" spc="-1" strike="noStrike">
                <a:solidFill>
                  <a:schemeClr val="dk1"/>
                </a:solidFill>
                <a:latin typeface="Menlo"/>
              </a:rPr>
              <a:t>plRange = 10.^(-15:1:0); </a:t>
            </a:r>
            <a:r>
              <a:rPr b="0" lang="en-US" sz="1800" spc="-1" strike="noStrike">
                <a:solidFill>
                  <a:srgbClr val="008013"/>
                </a:solidFill>
                <a:latin typeface="Menlo"/>
              </a:rPr>
              <a:t>% Adjust the range as needed</a:t>
            </a:r>
            <a:br>
              <a:rPr sz="1800"/>
            </a:b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3" name="Picture 4" descr=""/>
          <p:cNvPicPr/>
          <p:nvPr/>
        </p:nvPicPr>
        <p:blipFill>
          <a:blip r:embed="rId1"/>
          <a:stretch/>
        </p:blipFill>
        <p:spPr>
          <a:xfrm>
            <a:off x="-305640" y="1027800"/>
            <a:ext cx="12190680" cy="6062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"/>
          <p:cNvSpPr/>
          <p:nvPr/>
        </p:nvSpPr>
        <p:spPr>
          <a:xfrm>
            <a:off x="2514600" y="330120"/>
            <a:ext cx="5820840" cy="355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onsolas;Courier"/>
                <a:ea typeface="Consolas;Courier"/>
              </a:rPr>
              <a:t>constraints = [constraints, con7_2];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"/>
          <p:cNvSpPr/>
          <p:nvPr/>
        </p:nvSpPr>
        <p:spPr>
          <a:xfrm>
            <a:off x="4343400" y="630720"/>
            <a:ext cx="6235200" cy="355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onsolas;Courier"/>
                <a:ea typeface="Consolas;Courier"/>
              </a:rPr>
              <a:t>constraints = [constraints, con7_2, con7_3];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"/>
          <p:cNvSpPr/>
          <p:nvPr/>
        </p:nvSpPr>
        <p:spPr>
          <a:xfrm>
            <a:off x="5282640" y="914400"/>
            <a:ext cx="7061400" cy="355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onsolas;Courier"/>
                <a:ea typeface="Consolas;Courier"/>
              </a:rPr>
              <a:t>constraints = [constraints, con7_2, con7_3, con8];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09" name="" descr=""/>
          <p:cNvPicPr/>
          <p:nvPr/>
        </p:nvPicPr>
        <p:blipFill>
          <a:blip r:embed="rId1"/>
          <a:stretch/>
        </p:blipFill>
        <p:spPr>
          <a:xfrm>
            <a:off x="2652480" y="4042440"/>
            <a:ext cx="3290760" cy="2884680"/>
          </a:xfrm>
          <a:prstGeom prst="rect">
            <a:avLst/>
          </a:prstGeom>
          <a:ln w="0">
            <a:noFill/>
          </a:ln>
        </p:spPr>
      </p:pic>
      <p:pic>
        <p:nvPicPr>
          <p:cNvPr id="110" name="" descr=""/>
          <p:cNvPicPr/>
          <p:nvPr/>
        </p:nvPicPr>
        <p:blipFill>
          <a:blip r:embed="rId2"/>
          <a:stretch/>
        </p:blipFill>
        <p:spPr>
          <a:xfrm>
            <a:off x="5754960" y="4114800"/>
            <a:ext cx="3388680" cy="2812320"/>
          </a:xfrm>
          <a:prstGeom prst="rect">
            <a:avLst/>
          </a:prstGeom>
          <a:ln w="0">
            <a:noFill/>
          </a:ln>
        </p:spPr>
      </p:pic>
      <p:pic>
        <p:nvPicPr>
          <p:cNvPr id="111" name="" descr=""/>
          <p:cNvPicPr/>
          <p:nvPr/>
        </p:nvPicPr>
        <p:blipFill>
          <a:blip r:embed="rId3"/>
          <a:stretch/>
        </p:blipFill>
        <p:spPr>
          <a:xfrm>
            <a:off x="9144000" y="1270080"/>
            <a:ext cx="3047760" cy="2648520"/>
          </a:xfrm>
          <a:prstGeom prst="rect">
            <a:avLst/>
          </a:prstGeom>
          <a:ln w="0">
            <a:noFill/>
          </a:ln>
        </p:spPr>
      </p:pic>
      <p:pic>
        <p:nvPicPr>
          <p:cNvPr id="112" name="" descr=""/>
          <p:cNvPicPr/>
          <p:nvPr/>
        </p:nvPicPr>
        <p:blipFill>
          <a:blip r:embed="rId4"/>
          <a:stretch/>
        </p:blipFill>
        <p:spPr>
          <a:xfrm>
            <a:off x="5943600" y="1338120"/>
            <a:ext cx="2971440" cy="2547720"/>
          </a:xfrm>
          <a:prstGeom prst="rect">
            <a:avLst/>
          </a:prstGeom>
          <a:ln w="0">
            <a:noFill/>
          </a:ln>
        </p:spPr>
      </p:pic>
      <p:pic>
        <p:nvPicPr>
          <p:cNvPr id="113" name="" descr=""/>
          <p:cNvPicPr/>
          <p:nvPr/>
        </p:nvPicPr>
        <p:blipFill>
          <a:blip r:embed="rId5"/>
          <a:stretch/>
        </p:blipFill>
        <p:spPr>
          <a:xfrm>
            <a:off x="2971800" y="1303920"/>
            <a:ext cx="2971440" cy="2581920"/>
          </a:xfrm>
          <a:prstGeom prst="rect">
            <a:avLst/>
          </a:prstGeom>
          <a:ln w="0">
            <a:noFill/>
          </a:ln>
        </p:spPr>
      </p:pic>
      <p:pic>
        <p:nvPicPr>
          <p:cNvPr id="114" name="" descr=""/>
          <p:cNvPicPr/>
          <p:nvPr/>
        </p:nvPicPr>
        <p:blipFill>
          <a:blip r:embed="rId6"/>
          <a:stretch/>
        </p:blipFill>
        <p:spPr>
          <a:xfrm>
            <a:off x="0" y="1303560"/>
            <a:ext cx="2971440" cy="2582280"/>
          </a:xfrm>
          <a:prstGeom prst="rect">
            <a:avLst/>
          </a:prstGeom>
          <a:ln w="0">
            <a:noFill/>
          </a:ln>
        </p:spPr>
      </p:pic>
      <p:sp>
        <p:nvSpPr>
          <p:cNvPr id="115" name=""/>
          <p:cNvSpPr/>
          <p:nvPr/>
        </p:nvSpPr>
        <p:spPr>
          <a:xfrm>
            <a:off x="81360" y="0"/>
            <a:ext cx="4033080" cy="355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onsolas;Courier"/>
                <a:ea typeface="Consolas;Courier"/>
              </a:rPr>
              <a:t>constraints = [constraints];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"/>
          <p:cNvSpPr/>
          <p:nvPr/>
        </p:nvSpPr>
        <p:spPr>
          <a:xfrm>
            <a:off x="228600" y="4572000"/>
            <a:ext cx="138744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Zoomed in: 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" descr=""/>
          <p:cNvPicPr/>
          <p:nvPr/>
        </p:nvPicPr>
        <p:blipFill>
          <a:blip r:embed="rId1"/>
          <a:stretch/>
        </p:blipFill>
        <p:spPr>
          <a:xfrm>
            <a:off x="8915400" y="1371600"/>
            <a:ext cx="2854800" cy="2374560"/>
          </a:xfrm>
          <a:prstGeom prst="rect">
            <a:avLst/>
          </a:prstGeom>
          <a:ln w="0">
            <a:noFill/>
          </a:ln>
        </p:spPr>
      </p:pic>
      <p:pic>
        <p:nvPicPr>
          <p:cNvPr id="118" name="" descr=""/>
          <p:cNvPicPr/>
          <p:nvPr/>
        </p:nvPicPr>
        <p:blipFill>
          <a:blip r:embed="rId2"/>
          <a:stretch/>
        </p:blipFill>
        <p:spPr>
          <a:xfrm>
            <a:off x="8915400" y="4114800"/>
            <a:ext cx="2793960" cy="2324160"/>
          </a:xfrm>
          <a:prstGeom prst="rect">
            <a:avLst/>
          </a:prstGeom>
          <a:ln w="0">
            <a:noFill/>
          </a:ln>
        </p:spPr>
      </p:pic>
      <p:sp>
        <p:nvSpPr>
          <p:cNvPr id="119" name=""/>
          <p:cNvSpPr/>
          <p:nvPr/>
        </p:nvSpPr>
        <p:spPr>
          <a:xfrm>
            <a:off x="4800600" y="914400"/>
            <a:ext cx="7474320" cy="355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onsolas;Courier"/>
                <a:ea typeface="Consolas;Courier"/>
              </a:rPr>
              <a:t>constraints = [constraints, con7_2, con7_3, con8New];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" name=""/>
          <p:cNvSpPr/>
          <p:nvPr/>
        </p:nvSpPr>
        <p:spPr>
          <a:xfrm>
            <a:off x="4114800" y="558720"/>
            <a:ext cx="6372360" cy="355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onsolas;Courier"/>
                <a:ea typeface="Consolas;Courier"/>
              </a:rPr>
              <a:t>constraints = [constraints, con7_2, con8New];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21" name="" descr=""/>
          <p:cNvPicPr/>
          <p:nvPr/>
        </p:nvPicPr>
        <p:blipFill>
          <a:blip r:embed="rId3"/>
          <a:stretch/>
        </p:blipFill>
        <p:spPr>
          <a:xfrm>
            <a:off x="5943600" y="3661560"/>
            <a:ext cx="2742840" cy="2281680"/>
          </a:xfrm>
          <a:prstGeom prst="rect">
            <a:avLst/>
          </a:prstGeom>
          <a:ln w="0">
            <a:noFill/>
          </a:ln>
        </p:spPr>
      </p:pic>
      <p:pic>
        <p:nvPicPr>
          <p:cNvPr id="122" name="" descr=""/>
          <p:cNvPicPr/>
          <p:nvPr/>
        </p:nvPicPr>
        <p:blipFill>
          <a:blip r:embed="rId4"/>
          <a:stretch/>
        </p:blipFill>
        <p:spPr>
          <a:xfrm>
            <a:off x="5943600" y="1282680"/>
            <a:ext cx="2854800" cy="2374560"/>
          </a:xfrm>
          <a:prstGeom prst="rect">
            <a:avLst/>
          </a:prstGeom>
          <a:ln w="0">
            <a:noFill/>
          </a:ln>
        </p:spPr>
      </p:pic>
      <p:pic>
        <p:nvPicPr>
          <p:cNvPr id="123" name="" descr=""/>
          <p:cNvPicPr/>
          <p:nvPr/>
        </p:nvPicPr>
        <p:blipFill>
          <a:blip r:embed="rId5"/>
          <a:stretch/>
        </p:blipFill>
        <p:spPr>
          <a:xfrm>
            <a:off x="2971800" y="1270080"/>
            <a:ext cx="2742840" cy="2281680"/>
          </a:xfrm>
          <a:prstGeom prst="rect">
            <a:avLst/>
          </a:prstGeom>
          <a:ln w="0">
            <a:noFill/>
          </a:ln>
        </p:spPr>
      </p:pic>
      <p:sp>
        <p:nvSpPr>
          <p:cNvPr id="124" name=""/>
          <p:cNvSpPr/>
          <p:nvPr/>
        </p:nvSpPr>
        <p:spPr>
          <a:xfrm>
            <a:off x="2743200" y="203040"/>
            <a:ext cx="5409360" cy="355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onsolas;Courier"/>
                <a:ea typeface="Consolas;Courier"/>
              </a:rPr>
              <a:t>constraints = [constraints,  con8New];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25" name="" descr=""/>
          <p:cNvPicPr/>
          <p:nvPr/>
        </p:nvPicPr>
        <p:blipFill>
          <a:blip r:embed="rId6"/>
          <a:stretch/>
        </p:blipFill>
        <p:spPr>
          <a:xfrm>
            <a:off x="2971800" y="3657600"/>
            <a:ext cx="2747880" cy="2285640"/>
          </a:xfrm>
          <a:prstGeom prst="rect">
            <a:avLst/>
          </a:prstGeom>
          <a:ln w="0">
            <a:noFill/>
          </a:ln>
        </p:spPr>
      </p:pic>
      <p:sp>
        <p:nvSpPr>
          <p:cNvPr id="126" name=""/>
          <p:cNvSpPr/>
          <p:nvPr/>
        </p:nvSpPr>
        <p:spPr>
          <a:xfrm>
            <a:off x="261360" y="0"/>
            <a:ext cx="4996080" cy="355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onsolas;Courier"/>
                <a:ea typeface="Consolas;Courier"/>
              </a:rPr>
              <a:t>constraints = [constraints,  con8];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27" name="" descr=""/>
          <p:cNvPicPr/>
          <p:nvPr/>
        </p:nvPicPr>
        <p:blipFill>
          <a:blip r:embed="rId7"/>
          <a:stretch/>
        </p:blipFill>
        <p:spPr>
          <a:xfrm>
            <a:off x="221040" y="4114800"/>
            <a:ext cx="2750400" cy="2287800"/>
          </a:xfrm>
          <a:prstGeom prst="rect">
            <a:avLst/>
          </a:prstGeom>
          <a:ln w="0">
            <a:noFill/>
          </a:ln>
        </p:spPr>
      </p:pic>
      <p:pic>
        <p:nvPicPr>
          <p:cNvPr id="128" name="" descr=""/>
          <p:cNvPicPr/>
          <p:nvPr/>
        </p:nvPicPr>
        <p:blipFill>
          <a:blip r:embed="rId8"/>
          <a:stretch/>
        </p:blipFill>
        <p:spPr>
          <a:xfrm>
            <a:off x="0" y="1371600"/>
            <a:ext cx="2742840" cy="2281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" descr=""/>
          <p:cNvPicPr/>
          <p:nvPr/>
        </p:nvPicPr>
        <p:blipFill>
          <a:blip r:embed="rId1"/>
          <a:stretch/>
        </p:blipFill>
        <p:spPr>
          <a:xfrm>
            <a:off x="3193200" y="1371600"/>
            <a:ext cx="2956680" cy="2437560"/>
          </a:xfrm>
          <a:prstGeom prst="rect">
            <a:avLst/>
          </a:prstGeom>
          <a:ln w="0">
            <a:noFill/>
          </a:ln>
        </p:spPr>
      </p:pic>
      <p:sp>
        <p:nvSpPr>
          <p:cNvPr id="130" name=""/>
          <p:cNvSpPr/>
          <p:nvPr/>
        </p:nvSpPr>
        <p:spPr>
          <a:xfrm>
            <a:off x="4800600" y="1015920"/>
            <a:ext cx="7061400" cy="355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onsolas;Courier"/>
                <a:ea typeface="Consolas;Courier"/>
              </a:rPr>
              <a:t>constraints = [constraints, con7_2, con7_3, con8];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1" name=""/>
          <p:cNvSpPr/>
          <p:nvPr/>
        </p:nvSpPr>
        <p:spPr>
          <a:xfrm>
            <a:off x="3657600" y="660240"/>
            <a:ext cx="5959440" cy="355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onsolas;Courier"/>
                <a:ea typeface="Consolas;Courier"/>
              </a:rPr>
              <a:t>constraints = [constraints, con7_3, con8];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2" name=""/>
          <p:cNvSpPr/>
          <p:nvPr/>
        </p:nvSpPr>
        <p:spPr>
          <a:xfrm>
            <a:off x="261360" y="0"/>
            <a:ext cx="4996080" cy="355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onsolas;Courier"/>
                <a:ea typeface="Consolas;Courier"/>
              </a:rPr>
              <a:t>constraints = [constraints,  con8];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33" name="" descr=""/>
          <p:cNvPicPr/>
          <p:nvPr/>
        </p:nvPicPr>
        <p:blipFill>
          <a:blip r:embed="rId2"/>
          <a:stretch/>
        </p:blipFill>
        <p:spPr>
          <a:xfrm>
            <a:off x="0" y="1371600"/>
            <a:ext cx="3200040" cy="2511720"/>
          </a:xfrm>
          <a:prstGeom prst="rect">
            <a:avLst/>
          </a:prstGeom>
          <a:ln w="0">
            <a:noFill/>
          </a:ln>
        </p:spPr>
      </p:pic>
      <p:sp>
        <p:nvSpPr>
          <p:cNvPr id="134" name=""/>
          <p:cNvSpPr/>
          <p:nvPr/>
        </p:nvSpPr>
        <p:spPr>
          <a:xfrm>
            <a:off x="2041200" y="355680"/>
            <a:ext cx="5959440" cy="355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onsolas;Courier"/>
                <a:ea typeface="Consolas;Courier"/>
              </a:rPr>
              <a:t>constraints = [constraints, con7_2, con8];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35" name="" descr=""/>
          <p:cNvPicPr/>
          <p:nvPr/>
        </p:nvPicPr>
        <p:blipFill>
          <a:blip r:embed="rId3"/>
          <a:stretch/>
        </p:blipFill>
        <p:spPr>
          <a:xfrm>
            <a:off x="6172200" y="1379520"/>
            <a:ext cx="3054240" cy="2540520"/>
          </a:xfrm>
          <a:prstGeom prst="rect">
            <a:avLst/>
          </a:prstGeom>
          <a:ln w="0">
            <a:noFill/>
          </a:ln>
        </p:spPr>
      </p:pic>
      <p:pic>
        <p:nvPicPr>
          <p:cNvPr id="136" name="" descr=""/>
          <p:cNvPicPr/>
          <p:nvPr/>
        </p:nvPicPr>
        <p:blipFill>
          <a:blip r:embed="rId4"/>
          <a:stretch/>
        </p:blipFill>
        <p:spPr>
          <a:xfrm>
            <a:off x="9220320" y="1448280"/>
            <a:ext cx="2971440" cy="2361960"/>
          </a:xfrm>
          <a:prstGeom prst="rect">
            <a:avLst/>
          </a:prstGeom>
          <a:ln w="0">
            <a:noFill/>
          </a:ln>
        </p:spPr>
      </p:pic>
      <p:pic>
        <p:nvPicPr>
          <p:cNvPr id="137" name="" descr=""/>
          <p:cNvPicPr/>
          <p:nvPr/>
        </p:nvPicPr>
        <p:blipFill>
          <a:blip r:embed="rId5"/>
          <a:stretch/>
        </p:blipFill>
        <p:spPr>
          <a:xfrm>
            <a:off x="9372600" y="4515480"/>
            <a:ext cx="2971440" cy="2342160"/>
          </a:xfrm>
          <a:prstGeom prst="rect">
            <a:avLst/>
          </a:prstGeom>
          <a:ln w="0">
            <a:noFill/>
          </a:ln>
        </p:spPr>
      </p:pic>
      <p:pic>
        <p:nvPicPr>
          <p:cNvPr id="138" name="" descr=""/>
          <p:cNvPicPr/>
          <p:nvPr/>
        </p:nvPicPr>
        <p:blipFill>
          <a:blip r:embed="rId6"/>
          <a:stretch/>
        </p:blipFill>
        <p:spPr>
          <a:xfrm>
            <a:off x="6287040" y="4343400"/>
            <a:ext cx="2932920" cy="2439720"/>
          </a:xfrm>
          <a:prstGeom prst="rect">
            <a:avLst/>
          </a:prstGeom>
          <a:ln w="0">
            <a:noFill/>
          </a:ln>
        </p:spPr>
      </p:pic>
      <p:pic>
        <p:nvPicPr>
          <p:cNvPr id="139" name="" descr=""/>
          <p:cNvPicPr/>
          <p:nvPr/>
        </p:nvPicPr>
        <p:blipFill>
          <a:blip r:embed="rId7"/>
          <a:stretch/>
        </p:blipFill>
        <p:spPr>
          <a:xfrm>
            <a:off x="3200400" y="4343400"/>
            <a:ext cx="2932920" cy="2439720"/>
          </a:xfrm>
          <a:prstGeom prst="rect">
            <a:avLst/>
          </a:prstGeom>
          <a:ln w="0">
            <a:noFill/>
          </a:ln>
        </p:spPr>
      </p:pic>
      <p:pic>
        <p:nvPicPr>
          <p:cNvPr id="140" name="" descr=""/>
          <p:cNvPicPr/>
          <p:nvPr/>
        </p:nvPicPr>
        <p:blipFill>
          <a:blip r:embed="rId8"/>
          <a:stretch/>
        </p:blipFill>
        <p:spPr>
          <a:xfrm>
            <a:off x="0" y="4343400"/>
            <a:ext cx="2742840" cy="2408760"/>
          </a:xfrm>
          <a:prstGeom prst="rect">
            <a:avLst/>
          </a:prstGeom>
          <a:ln w="0">
            <a:noFill/>
          </a:ln>
        </p:spPr>
      </p:pic>
      <p:pic>
        <p:nvPicPr>
          <p:cNvPr id="141" name="" descr=""/>
          <p:cNvPicPr/>
          <p:nvPr/>
        </p:nvPicPr>
        <p:blipFill>
          <a:blip r:embed="rId9"/>
          <a:stretch/>
        </p:blipFill>
        <p:spPr>
          <a:xfrm>
            <a:off x="-2671920" y="2514600"/>
            <a:ext cx="2747880" cy="2285640"/>
          </a:xfrm>
          <a:prstGeom prst="rect">
            <a:avLst/>
          </a:prstGeom>
          <a:ln w="0">
            <a:noFill/>
          </a:ln>
        </p:spPr>
      </p:pic>
      <p:sp>
        <p:nvSpPr>
          <p:cNvPr id="142" name=""/>
          <p:cNvSpPr/>
          <p:nvPr/>
        </p:nvSpPr>
        <p:spPr>
          <a:xfrm>
            <a:off x="75960" y="3944520"/>
            <a:ext cx="2210040" cy="85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onsolas;Courier"/>
                <a:ea typeface="Consolas;Courier"/>
              </a:rPr>
              <a:t>With Con8New: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" descr=""/>
          <p:cNvPicPr/>
          <p:nvPr/>
        </p:nvPicPr>
        <p:blipFill>
          <a:blip r:embed="rId1"/>
          <a:stretch/>
        </p:blipFill>
        <p:spPr>
          <a:xfrm>
            <a:off x="4572000" y="914400"/>
            <a:ext cx="3657600" cy="2895120"/>
          </a:xfrm>
          <a:prstGeom prst="rect">
            <a:avLst/>
          </a:prstGeom>
          <a:ln w="0">
            <a:noFill/>
          </a:ln>
        </p:spPr>
      </p:pic>
      <p:sp>
        <p:nvSpPr>
          <p:cNvPr id="144" name=""/>
          <p:cNvSpPr/>
          <p:nvPr/>
        </p:nvSpPr>
        <p:spPr>
          <a:xfrm>
            <a:off x="253800" y="101880"/>
            <a:ext cx="7061400" cy="355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onsolas;Courier"/>
                <a:ea typeface="Consolas;Courier"/>
              </a:rPr>
              <a:t>constraints = [constraints, con7_2, </a:t>
            </a:r>
            <a:r>
              <a:rPr b="0" lang="en-US" sz="1800" spc="-1" strike="noStrike">
                <a:solidFill>
                  <a:srgbClr val="000000"/>
                </a:solidFill>
                <a:latin typeface="Consolas;Courier"/>
                <a:ea typeface="Consolas;Courier"/>
              </a:rPr>
              <a:t>con7_3, con8];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5" name=""/>
          <p:cNvSpPr txBox="1"/>
          <p:nvPr/>
        </p:nvSpPr>
        <p:spPr>
          <a:xfrm>
            <a:off x="9301320" y="0"/>
            <a:ext cx="2814480" cy="556920"/>
          </a:xfrm>
          <a:prstGeom prst="rect">
            <a:avLst/>
          </a:prstGeom>
          <a:noFill/>
          <a:ln w="0">
            <a:noFill/>
          </a:ln>
        </p:spPr>
        <p:txBody>
          <a:bodyPr wrap="none" lIns="90000" rIns="90000" tIns="45000" bIns="45000" anchor="t">
            <a:noAutofit/>
          </a:bodyPr>
          <a:p>
            <a:r>
              <a:rPr b="0" lang="en-US" sz="1050" spc="-1" strike="noStrike">
                <a:solidFill>
                  <a:srgbClr val="212121"/>
                </a:solidFill>
                <a:latin typeface="Consolas;Courier"/>
                <a:ea typeface="Consolas;Courier"/>
              </a:rPr>
              <a:t>C0 = 0.22;    </a:t>
            </a:r>
            <a:r>
              <a:rPr b="0" lang="en-US" sz="1050" spc="-1" strike="noStrike">
                <a:solidFill>
                  <a:srgbClr val="008013"/>
                </a:solidFill>
                <a:latin typeface="Consolas;Courier"/>
                <a:ea typeface="Consolas;Courier"/>
              </a:rPr>
              <a:t>% Capacitance</a:t>
            </a:r>
            <a:endParaRPr b="0" lang="en-US" sz="1050" spc="-1" strike="noStrike">
              <a:solidFill>
                <a:srgbClr val="000000"/>
              </a:solidFill>
              <a:latin typeface="Arial"/>
            </a:endParaRPr>
          </a:p>
          <a:p>
            <a:r>
              <a:rPr b="0" lang="en-US" sz="1050" spc="-1" strike="noStrike">
                <a:solidFill>
                  <a:srgbClr val="212121"/>
                </a:solidFill>
                <a:latin typeface="Consolas;Courier"/>
                <a:ea typeface="Consolas;Courier"/>
              </a:rPr>
              <a:t>Rl0 = 2;     </a:t>
            </a:r>
            <a:r>
              <a:rPr b="0" lang="en-US" sz="1050" spc="-1" strike="noStrike">
                <a:solidFill>
                  <a:srgbClr val="008013"/>
                </a:solidFill>
                <a:latin typeface="Consolas;Courier"/>
                <a:ea typeface="Consolas;Courier"/>
              </a:rPr>
              <a:t>% Line Resistance</a:t>
            </a:r>
            <a:endParaRPr b="0" lang="en-US" sz="1050" spc="-1" strike="noStrike">
              <a:solidFill>
                <a:srgbClr val="000000"/>
              </a:solidFill>
              <a:latin typeface="Arial"/>
            </a:endParaRPr>
          </a:p>
          <a:p>
            <a:r>
              <a:rPr b="0" lang="en-US" sz="1050" spc="-1" strike="noStrike">
                <a:solidFill>
                  <a:srgbClr val="212121"/>
                </a:solidFill>
                <a:latin typeface="Consolas;Courier"/>
                <a:ea typeface="Consolas;Courier"/>
              </a:rPr>
              <a:t>Ll0 = 0.01;     </a:t>
            </a:r>
            <a:r>
              <a:rPr b="0" lang="en-US" sz="1050" spc="-1" strike="noStrike">
                <a:solidFill>
                  <a:srgbClr val="008013"/>
                </a:solidFill>
                <a:latin typeface="Consolas;Courier"/>
                <a:ea typeface="Consolas;Courier"/>
              </a:rPr>
              <a:t>% Line Inductance</a:t>
            </a:r>
            <a:endParaRPr b="0" lang="en-US" sz="105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46" name="" descr=""/>
          <p:cNvPicPr/>
          <p:nvPr/>
        </p:nvPicPr>
        <p:blipFill>
          <a:blip r:embed="rId2"/>
          <a:stretch/>
        </p:blipFill>
        <p:spPr>
          <a:xfrm>
            <a:off x="8314920" y="914400"/>
            <a:ext cx="3572280" cy="2971800"/>
          </a:xfrm>
          <a:prstGeom prst="rect">
            <a:avLst/>
          </a:prstGeom>
          <a:ln w="0">
            <a:noFill/>
          </a:ln>
        </p:spPr>
      </p:pic>
      <p:sp>
        <p:nvSpPr>
          <p:cNvPr id="147" name=""/>
          <p:cNvSpPr/>
          <p:nvPr/>
        </p:nvSpPr>
        <p:spPr>
          <a:xfrm>
            <a:off x="4368600" y="559080"/>
            <a:ext cx="7061400" cy="355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onsolas;Courier"/>
                <a:ea typeface="Consolas;Courier"/>
              </a:rPr>
              <a:t>constraints = [constraints, con7_2, con7_3, con8New];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48" name="" descr=""/>
          <p:cNvPicPr/>
          <p:nvPr/>
        </p:nvPicPr>
        <p:blipFill>
          <a:blip r:embed="rId3"/>
          <a:stretch/>
        </p:blipFill>
        <p:spPr>
          <a:xfrm>
            <a:off x="8573040" y="4076280"/>
            <a:ext cx="3619080" cy="3010320"/>
          </a:xfrm>
          <a:prstGeom prst="rect">
            <a:avLst/>
          </a:prstGeom>
          <a:ln w="0">
            <a:noFill/>
          </a:ln>
        </p:spPr>
      </p:pic>
      <p:sp>
        <p:nvSpPr>
          <p:cNvPr id="149" name=""/>
          <p:cNvSpPr txBox="1"/>
          <p:nvPr/>
        </p:nvSpPr>
        <p:spPr>
          <a:xfrm>
            <a:off x="10515600" y="3519360"/>
            <a:ext cx="2733480" cy="556920"/>
          </a:xfrm>
          <a:prstGeom prst="rect">
            <a:avLst/>
          </a:prstGeom>
          <a:noFill/>
          <a:ln w="0">
            <a:noFill/>
          </a:ln>
        </p:spPr>
        <p:txBody>
          <a:bodyPr wrap="none" lIns="90000" rIns="90000" tIns="45000" bIns="45000" anchor="t">
            <a:noAutofit/>
          </a:bodyPr>
          <a:p>
            <a:r>
              <a:rPr b="0" lang="en-US" sz="1050" spc="-1" strike="noStrike">
                <a:solidFill>
                  <a:srgbClr val="212121"/>
                </a:solidFill>
                <a:latin typeface="Consolas;Courier"/>
                <a:ea typeface="Consolas;Courier"/>
              </a:rPr>
              <a:t>C0 = 0.22;    </a:t>
            </a:r>
            <a:r>
              <a:rPr b="0" lang="en-US" sz="1050" spc="-1" strike="noStrike">
                <a:solidFill>
                  <a:srgbClr val="008013"/>
                </a:solidFill>
                <a:latin typeface="Consolas;Courier"/>
                <a:ea typeface="Consolas;Courier"/>
              </a:rPr>
              <a:t>% Capacitance</a:t>
            </a:r>
            <a:endParaRPr b="0" lang="en-US" sz="1050" spc="-1" strike="noStrike">
              <a:solidFill>
                <a:srgbClr val="000000"/>
              </a:solidFill>
              <a:latin typeface="Arial"/>
            </a:endParaRPr>
          </a:p>
          <a:p>
            <a:r>
              <a:rPr b="0" lang="en-US" sz="1050" spc="-1" strike="noStrike">
                <a:solidFill>
                  <a:srgbClr val="212121"/>
                </a:solidFill>
                <a:latin typeface="Consolas;Courier"/>
                <a:ea typeface="Consolas;Courier"/>
              </a:rPr>
              <a:t>Rl0 = 2;     </a:t>
            </a:r>
            <a:r>
              <a:rPr b="0" lang="en-US" sz="1050" spc="-1" strike="noStrike">
                <a:solidFill>
                  <a:srgbClr val="008013"/>
                </a:solidFill>
                <a:latin typeface="Consolas;Courier"/>
                <a:ea typeface="Consolas;Courier"/>
              </a:rPr>
              <a:t>% Line Resistance</a:t>
            </a:r>
            <a:endParaRPr b="0" lang="en-US" sz="1050" spc="-1" strike="noStrike">
              <a:solidFill>
                <a:srgbClr val="000000"/>
              </a:solidFill>
              <a:latin typeface="Arial"/>
            </a:endParaRPr>
          </a:p>
          <a:p>
            <a:r>
              <a:rPr b="0" lang="en-US" sz="1050" spc="-1" strike="noStrike">
                <a:solidFill>
                  <a:srgbClr val="212121"/>
                </a:solidFill>
                <a:latin typeface="Consolas;Courier"/>
                <a:ea typeface="Consolas;Courier"/>
              </a:rPr>
              <a:t>Ll0 = 0.1;     </a:t>
            </a:r>
            <a:r>
              <a:rPr b="0" lang="en-US" sz="1050" spc="-1" strike="noStrike">
                <a:solidFill>
                  <a:srgbClr val="008013"/>
                </a:solidFill>
                <a:latin typeface="Consolas;Courier"/>
                <a:ea typeface="Consolas;Courier"/>
              </a:rPr>
              <a:t>% Line Inductance</a:t>
            </a:r>
            <a:endParaRPr b="0" lang="en-US" sz="105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50" name="" descr=""/>
          <p:cNvPicPr/>
          <p:nvPr/>
        </p:nvPicPr>
        <p:blipFill>
          <a:blip r:embed="rId4"/>
          <a:stretch/>
        </p:blipFill>
        <p:spPr>
          <a:xfrm>
            <a:off x="4572000" y="4114800"/>
            <a:ext cx="3657600" cy="29073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" descr=""/>
          <p:cNvPicPr/>
          <p:nvPr/>
        </p:nvPicPr>
        <p:blipFill>
          <a:blip r:embed="rId1"/>
          <a:stretch/>
        </p:blipFill>
        <p:spPr>
          <a:xfrm>
            <a:off x="38520" y="1600200"/>
            <a:ext cx="4304880" cy="3580920"/>
          </a:xfrm>
          <a:prstGeom prst="rect">
            <a:avLst/>
          </a:prstGeom>
          <a:ln w="0">
            <a:noFill/>
          </a:ln>
        </p:spPr>
      </p:pic>
      <p:pic>
        <p:nvPicPr>
          <p:cNvPr id="152" name="" descr=""/>
          <p:cNvPicPr/>
          <p:nvPr/>
        </p:nvPicPr>
        <p:blipFill>
          <a:blip r:embed="rId2"/>
          <a:stretch/>
        </p:blipFill>
        <p:spPr>
          <a:xfrm>
            <a:off x="4381920" y="1600200"/>
            <a:ext cx="4304880" cy="3580920"/>
          </a:xfrm>
          <a:prstGeom prst="rect">
            <a:avLst/>
          </a:prstGeom>
          <a:ln w="0">
            <a:noFill/>
          </a:ln>
        </p:spPr>
      </p:pic>
      <p:pic>
        <p:nvPicPr>
          <p:cNvPr id="153" name="" descr=""/>
          <p:cNvPicPr/>
          <p:nvPr/>
        </p:nvPicPr>
        <p:blipFill>
          <a:blip r:embed="rId3"/>
          <a:stretch/>
        </p:blipFill>
        <p:spPr>
          <a:xfrm>
            <a:off x="8734680" y="1828800"/>
            <a:ext cx="3609720" cy="2714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160" cy="1324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chemeClr val="dk1"/>
                </a:solidFill>
                <a:latin typeface="Menlo"/>
              </a:rPr>
              <a:t>piRange = 10.^(0:0.01:0.5); </a:t>
            </a:r>
            <a:r>
              <a:rPr b="0" lang="en-US" sz="1800" spc="-1" strike="noStrike">
                <a:solidFill>
                  <a:srgbClr val="008013"/>
                </a:solidFill>
                <a:latin typeface="Menlo"/>
              </a:rPr>
              <a:t>% Adjust the range as needed</a:t>
            </a:r>
            <a:br>
              <a:rPr sz="1800"/>
            </a:br>
            <a:r>
              <a:rPr b="0" lang="en-US" sz="1800" spc="-1" strike="noStrike">
                <a:solidFill>
                  <a:schemeClr val="dk1"/>
                </a:solidFill>
                <a:latin typeface="Menlo"/>
              </a:rPr>
              <a:t>plRange = 10.^(-1.5:0.01:-1); </a:t>
            </a:r>
            <a:r>
              <a:rPr b="0" lang="en-US" sz="1800" spc="-1" strike="noStrike">
                <a:solidFill>
                  <a:srgbClr val="008013"/>
                </a:solidFill>
                <a:latin typeface="Menlo"/>
              </a:rPr>
              <a:t>% Adjust the range as needed</a:t>
            </a:r>
            <a:br>
              <a:rPr sz="1800"/>
            </a:b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5" name="Picture 4" descr=""/>
          <p:cNvPicPr/>
          <p:nvPr/>
        </p:nvPicPr>
        <p:blipFill>
          <a:blip r:embed="rId1"/>
          <a:stretch/>
        </p:blipFill>
        <p:spPr>
          <a:xfrm>
            <a:off x="0" y="1132560"/>
            <a:ext cx="12190680" cy="6062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160" cy="1324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chemeClr val="dk1"/>
                </a:solidFill>
                <a:latin typeface="Aptos Display"/>
              </a:rPr>
              <a:t>Without Mat4_1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7" name="Picture 6" descr=""/>
          <p:cNvPicPr/>
          <p:nvPr/>
        </p:nvPicPr>
        <p:blipFill>
          <a:blip r:embed="rId1"/>
          <a:stretch/>
        </p:blipFill>
        <p:spPr>
          <a:xfrm>
            <a:off x="-500400" y="916560"/>
            <a:ext cx="12190680" cy="6062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160" cy="1324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chemeClr val="dk1"/>
                </a:solidFill>
                <a:latin typeface="Aptos Display"/>
              </a:rPr>
              <a:t>Without Mat4_1- omitting local infeasibility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9" name="Picture 4" descr=""/>
          <p:cNvPicPr/>
          <p:nvPr/>
        </p:nvPicPr>
        <p:blipFill>
          <a:blip r:embed="rId1"/>
          <a:stretch/>
        </p:blipFill>
        <p:spPr>
          <a:xfrm>
            <a:off x="3681360" y="1881360"/>
            <a:ext cx="4961160" cy="3722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160" cy="1324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chemeClr val="dk1"/>
                </a:solidFill>
                <a:latin typeface="Aptos Display"/>
              </a:rPr>
              <a:t>With Mat4_1- omitting local infeasibility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1" name="Picture 4" descr=""/>
          <p:cNvPicPr/>
          <p:nvPr/>
        </p:nvPicPr>
        <p:blipFill>
          <a:blip r:embed="rId1"/>
          <a:stretch/>
        </p:blipFill>
        <p:spPr>
          <a:xfrm>
            <a:off x="3614760" y="2347920"/>
            <a:ext cx="4961160" cy="3722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160" cy="1324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chemeClr val="dk1"/>
                </a:solidFill>
                <a:latin typeface="Aptos Display"/>
              </a:rPr>
              <a:t>Without Mat4_1: plotting p_iVals and P_lVals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3" name="Picture 4" descr=""/>
          <p:cNvPicPr/>
          <p:nvPr/>
        </p:nvPicPr>
        <p:blipFill>
          <a:blip r:embed="rId1"/>
          <a:stretch/>
        </p:blipFill>
        <p:spPr>
          <a:xfrm>
            <a:off x="3429000" y="2171880"/>
            <a:ext cx="5332680" cy="39992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160" cy="1324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chemeClr val="dk1"/>
                </a:solidFill>
                <a:latin typeface="Aptos Display"/>
              </a:rPr>
              <a:t>With Mat4_1: plotting p_iVals and P_lVals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5" name="Picture 4" descr=""/>
          <p:cNvPicPr/>
          <p:nvPr/>
        </p:nvPicPr>
        <p:blipFill>
          <a:blip r:embed="rId1"/>
          <a:stretch/>
        </p:blipFill>
        <p:spPr>
          <a:xfrm>
            <a:off x="3105360" y="2028960"/>
            <a:ext cx="5332680" cy="39992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160" cy="1324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chemeClr val="dk1"/>
                </a:solidFill>
                <a:latin typeface="Aptos Display"/>
              </a:rPr>
              <a:t>Fixed Values for P_i and P_l in the global controller – set them to 10^-4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7" name="Picture 4" descr=""/>
          <p:cNvPicPr/>
          <p:nvPr/>
        </p:nvPicPr>
        <p:blipFill>
          <a:blip r:embed="rId1"/>
          <a:stretch/>
        </p:blipFill>
        <p:spPr>
          <a:xfrm>
            <a:off x="3809880" y="2514600"/>
            <a:ext cx="3961080" cy="29703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906</TotalTime>
  <Application>LibreOffice/24.2.5.2$Linux_X86_64 LibreOffice_project/420$Build-2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2024-08-28T12:38:33Z</dcterms:created>
  <dc:creator>Mohammad Javad</dc:creator>
  <dc:description/>
  <dc:language>en-US</dc:language>
  <cp:lastModifiedBy/>
  <dcterms:modified xsi:type="dcterms:W3CDTF">2024-09-09T07:34:51Z</dcterms:modified>
  <cp:revision>13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Widescreen</vt:lpwstr>
  </property>
  <property fmtid="{D5CDD505-2E9C-101B-9397-08002B2CF9AE}" pid="3" name="Slides">
    <vt:r8>16</vt:r8>
  </property>
</Properties>
</file>